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"/>
  </p:notesMasterIdLst>
  <p:handoutMasterIdLst>
    <p:handoutMasterId r:id="rId3"/>
  </p:handoutMasterIdLst>
  <p:sldSz cx="7559675" cy="1069181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68" d="100"/>
          <a:sy n="68" d="100"/>
        </p:scale>
        <p:origin x="14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3152ED-9FEB-4FCD-BD48-EAAA9494467A}" type="datetimeFigureOut">
              <a:rPr kumimoji="1" lang="ja-JP" altLang="en-US" smtClean="0"/>
              <a:t>2020/1/23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E6E126-163D-4594-BF7F-81A3DFF9F2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90306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9F80B4-4403-4483-AFD7-B096CC6D55EC}" type="datetimeFigureOut">
              <a:rPr kumimoji="1" lang="ja-JP" altLang="en-US" smtClean="0"/>
              <a:t>2020/1/23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749FFC-420C-4DBB-9C02-F5EE45CA14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331992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アルバム表紙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565448" y="685800"/>
            <a:ext cx="6611660" cy="792480"/>
          </a:xfrm>
        </p:spPr>
        <p:txBody>
          <a:bodyPr>
            <a:noAutofit/>
          </a:bodyPr>
          <a:lstStyle>
            <a:lvl1pPr algn="ctr">
              <a:defRPr sz="240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defRPr>
            </a:lvl1pPr>
          </a:lstStyle>
          <a:p>
            <a:r>
              <a:rPr kumimoji="1" lang="ja-JP" altLang="en-US" dirty="0" smtClean="0"/>
              <a:t>ここにタイトル入力</a:t>
            </a:r>
            <a:endParaRPr kumimoji="1" lang="ja-JP" altLang="en-US" dirty="0"/>
          </a:p>
        </p:txBody>
      </p:sp>
      <p:sp>
        <p:nvSpPr>
          <p:cNvPr id="4" name="図プレースホルダー 3"/>
          <p:cNvSpPr>
            <a:spLocks noGrp="1"/>
          </p:cNvSpPr>
          <p:nvPr>
            <p:ph type="pic" sz="quarter" idx="10"/>
          </p:nvPr>
        </p:nvSpPr>
        <p:spPr>
          <a:xfrm>
            <a:off x="930275" y="4068763"/>
            <a:ext cx="6034088" cy="4237037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2110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縦2枚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556760" y="685800"/>
            <a:ext cx="2620348" cy="1082040"/>
          </a:xfrm>
        </p:spPr>
        <p:txBody>
          <a:bodyPr/>
          <a:lstStyle/>
          <a:p>
            <a:r>
              <a:rPr kumimoji="1" lang="ja-JP" altLang="en-US" dirty="0" smtClean="0"/>
              <a:t>ここに文章入力</a:t>
            </a:r>
            <a:endParaRPr kumimoji="1" lang="ja-JP" altLang="en-US" dirty="0"/>
          </a:p>
        </p:txBody>
      </p:sp>
      <p:sp>
        <p:nvSpPr>
          <p:cNvPr id="4" name="図プレースホルダー 3"/>
          <p:cNvSpPr>
            <a:spLocks noGrp="1"/>
          </p:cNvSpPr>
          <p:nvPr>
            <p:ph type="pic" sz="quarter" idx="10"/>
          </p:nvPr>
        </p:nvSpPr>
        <p:spPr>
          <a:xfrm>
            <a:off x="625475" y="473075"/>
            <a:ext cx="3717925" cy="5318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1"/>
          </p:nvPr>
        </p:nvSpPr>
        <p:spPr>
          <a:xfrm>
            <a:off x="3641725" y="4937125"/>
            <a:ext cx="3657600" cy="536575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2" hasCustomPrompt="1"/>
          </p:nvPr>
        </p:nvSpPr>
        <p:spPr>
          <a:xfrm>
            <a:off x="777875" y="6659563"/>
            <a:ext cx="2605088" cy="2057400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 dirty="0" smtClean="0"/>
              <a:t>ここ文章入力</a:t>
            </a:r>
          </a:p>
        </p:txBody>
      </p:sp>
    </p:spTree>
    <p:extLst>
      <p:ext uri="{BB962C8B-B14F-4D97-AF65-F5344CB8AC3E}">
        <p14:creationId xmlns:p14="http://schemas.microsoft.com/office/powerpoint/2010/main" val="2984190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縦２プラス横小２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648200" y="685800"/>
            <a:ext cx="2528908" cy="929640"/>
          </a:xfrm>
        </p:spPr>
        <p:txBody>
          <a:bodyPr/>
          <a:lstStyle/>
          <a:p>
            <a:r>
              <a:rPr kumimoji="1" lang="ja-JP" altLang="en-US" dirty="0" smtClean="0"/>
              <a:t>ここに文章入力</a:t>
            </a:r>
            <a:endParaRPr kumimoji="1" lang="ja-JP" altLang="en-US" dirty="0"/>
          </a:p>
        </p:txBody>
      </p:sp>
      <p:sp>
        <p:nvSpPr>
          <p:cNvPr id="4" name="図プレースホルダー 3"/>
          <p:cNvSpPr>
            <a:spLocks noGrp="1"/>
          </p:cNvSpPr>
          <p:nvPr>
            <p:ph type="pic" sz="quarter" idx="10"/>
          </p:nvPr>
        </p:nvSpPr>
        <p:spPr>
          <a:xfrm>
            <a:off x="792163" y="609600"/>
            <a:ext cx="3657600" cy="484632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1"/>
          </p:nvPr>
        </p:nvSpPr>
        <p:spPr>
          <a:xfrm>
            <a:off x="4724400" y="2743200"/>
            <a:ext cx="2438400" cy="15843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8" name="図プレースホルダー 7"/>
          <p:cNvSpPr>
            <a:spLocks noGrp="1"/>
          </p:cNvSpPr>
          <p:nvPr>
            <p:ph type="pic" sz="quarter" idx="12"/>
          </p:nvPr>
        </p:nvSpPr>
        <p:spPr>
          <a:xfrm>
            <a:off x="3551238" y="5151438"/>
            <a:ext cx="3505200" cy="4922837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0" name="図プレースホルダー 9"/>
          <p:cNvSpPr>
            <a:spLocks noGrp="1"/>
          </p:cNvSpPr>
          <p:nvPr>
            <p:ph type="pic" sz="quarter" idx="13"/>
          </p:nvPr>
        </p:nvSpPr>
        <p:spPr>
          <a:xfrm>
            <a:off x="974725" y="8031163"/>
            <a:ext cx="2408238" cy="173831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4" hasCustomPrompt="1"/>
          </p:nvPr>
        </p:nvSpPr>
        <p:spPr>
          <a:xfrm>
            <a:off x="944563" y="6035675"/>
            <a:ext cx="2454275" cy="1431925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</a:p>
        </p:txBody>
      </p:sp>
    </p:spTree>
    <p:extLst>
      <p:ext uri="{BB962C8B-B14F-4D97-AF65-F5344CB8AC3E}">
        <p14:creationId xmlns:p14="http://schemas.microsoft.com/office/powerpoint/2010/main" val="3567558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横中３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5538158" y="685800"/>
            <a:ext cx="1638950" cy="929640"/>
          </a:xfrm>
        </p:spPr>
        <p:txBody>
          <a:bodyPr/>
          <a:lstStyle/>
          <a:p>
            <a:r>
              <a:rPr kumimoji="1" lang="ja-JP" altLang="en-US" dirty="0" smtClean="0"/>
              <a:t>ここに文章入力</a:t>
            </a:r>
            <a:endParaRPr kumimoji="1" lang="ja-JP" altLang="en-US" dirty="0"/>
          </a:p>
        </p:txBody>
      </p:sp>
      <p:sp>
        <p:nvSpPr>
          <p:cNvPr id="4" name="図プレースホルダー 3"/>
          <p:cNvSpPr>
            <a:spLocks noGrp="1"/>
          </p:cNvSpPr>
          <p:nvPr>
            <p:ph type="pic" sz="quarter" idx="10"/>
          </p:nvPr>
        </p:nvSpPr>
        <p:spPr>
          <a:xfrm>
            <a:off x="550622" y="479902"/>
            <a:ext cx="4694237" cy="302242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4" hasCustomPrompt="1"/>
          </p:nvPr>
        </p:nvSpPr>
        <p:spPr>
          <a:xfrm>
            <a:off x="550623" y="4017094"/>
            <a:ext cx="1916532" cy="1431925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</a:p>
        </p:txBody>
      </p:sp>
      <p:sp>
        <p:nvSpPr>
          <p:cNvPr id="9" name="図プレースホルダー 3"/>
          <p:cNvSpPr>
            <a:spLocks noGrp="1"/>
          </p:cNvSpPr>
          <p:nvPr>
            <p:ph type="pic" sz="quarter" idx="15"/>
          </p:nvPr>
        </p:nvSpPr>
        <p:spPr>
          <a:xfrm>
            <a:off x="2622430" y="3723434"/>
            <a:ext cx="4538962" cy="302242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1" name="図プレースホルダー 3"/>
          <p:cNvSpPr>
            <a:spLocks noGrp="1"/>
          </p:cNvSpPr>
          <p:nvPr>
            <p:ph type="pic" sz="quarter" idx="16"/>
          </p:nvPr>
        </p:nvSpPr>
        <p:spPr>
          <a:xfrm>
            <a:off x="550622" y="7260626"/>
            <a:ext cx="4538962" cy="302242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7" hasCustomPrompt="1"/>
          </p:nvPr>
        </p:nvSpPr>
        <p:spPr>
          <a:xfrm>
            <a:off x="5383213" y="7850188"/>
            <a:ext cx="1793875" cy="1552575"/>
          </a:xfrm>
          <a:prstGeom prst="rect">
            <a:avLst/>
          </a:prstGeom>
        </p:spPr>
        <p:txBody>
          <a:bodyPr anchor="ctr"/>
          <a:lstStyle>
            <a:lvl2pPr marL="712775" indent="0">
              <a:buNone/>
              <a:defRPr/>
            </a:lvl2pPr>
          </a:lstStyle>
          <a:p>
            <a:pPr lvl="0"/>
            <a:r>
              <a:rPr kumimoji="1" lang="ja-JP" altLang="en-US" dirty="0" smtClean="0"/>
              <a:t>ここに文章入力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85351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横小６配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79184" y="357996"/>
            <a:ext cx="2574567" cy="47244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dirty="0" smtClean="0"/>
              <a:t>ここに文章入力</a:t>
            </a:r>
            <a:endParaRPr kumimoji="1" lang="ja-JP" altLang="en-US" dirty="0"/>
          </a:p>
        </p:txBody>
      </p:sp>
      <p:sp>
        <p:nvSpPr>
          <p:cNvPr id="4" name="図プレースホルダー 3"/>
          <p:cNvSpPr>
            <a:spLocks noGrp="1"/>
          </p:cNvSpPr>
          <p:nvPr>
            <p:ph type="pic" sz="quarter" idx="10"/>
          </p:nvPr>
        </p:nvSpPr>
        <p:spPr>
          <a:xfrm>
            <a:off x="482600" y="1052513"/>
            <a:ext cx="3175000" cy="227806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図プレースホルダー 3"/>
          <p:cNvSpPr>
            <a:spLocks noGrp="1"/>
          </p:cNvSpPr>
          <p:nvPr>
            <p:ph type="pic" sz="quarter" idx="11"/>
          </p:nvPr>
        </p:nvSpPr>
        <p:spPr>
          <a:xfrm>
            <a:off x="4002657" y="830436"/>
            <a:ext cx="3122253" cy="2278062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図プレースホルダー 3"/>
          <p:cNvSpPr>
            <a:spLocks noGrp="1"/>
          </p:cNvSpPr>
          <p:nvPr>
            <p:ph type="pic" sz="quarter" idx="12"/>
          </p:nvPr>
        </p:nvSpPr>
        <p:spPr>
          <a:xfrm>
            <a:off x="479184" y="4377560"/>
            <a:ext cx="3175000" cy="227806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図プレースホルダー 3"/>
          <p:cNvSpPr>
            <a:spLocks noGrp="1"/>
          </p:cNvSpPr>
          <p:nvPr>
            <p:ph type="pic" sz="quarter" idx="13"/>
          </p:nvPr>
        </p:nvSpPr>
        <p:spPr>
          <a:xfrm>
            <a:off x="4002656" y="4128409"/>
            <a:ext cx="3122253" cy="227806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8" name="図プレースホルダー 3"/>
          <p:cNvSpPr>
            <a:spLocks noGrp="1"/>
          </p:cNvSpPr>
          <p:nvPr>
            <p:ph type="pic" sz="quarter" idx="14"/>
          </p:nvPr>
        </p:nvSpPr>
        <p:spPr>
          <a:xfrm>
            <a:off x="482600" y="7781116"/>
            <a:ext cx="3175000" cy="227806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図プレースホルダー 3"/>
          <p:cNvSpPr>
            <a:spLocks noGrp="1"/>
          </p:cNvSpPr>
          <p:nvPr>
            <p:ph type="pic" sz="quarter" idx="15"/>
          </p:nvPr>
        </p:nvSpPr>
        <p:spPr>
          <a:xfrm>
            <a:off x="4002657" y="7559039"/>
            <a:ext cx="3122253" cy="227806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1" name="図プレースホルダー 3"/>
          <p:cNvSpPr>
            <a:spLocks noGrp="1"/>
          </p:cNvSpPr>
          <p:nvPr>
            <p:ph type="pic" sz="quarter" idx="17"/>
          </p:nvPr>
        </p:nvSpPr>
        <p:spPr>
          <a:xfrm>
            <a:off x="482600" y="7808190"/>
            <a:ext cx="3175000" cy="227806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2" name="図プレースホルダー 3"/>
          <p:cNvSpPr>
            <a:spLocks noGrp="1"/>
          </p:cNvSpPr>
          <p:nvPr>
            <p:ph type="pic" sz="quarter" idx="18"/>
          </p:nvPr>
        </p:nvSpPr>
        <p:spPr>
          <a:xfrm>
            <a:off x="4002657" y="7586113"/>
            <a:ext cx="3122253" cy="227806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19" hasCustomPrompt="1"/>
          </p:nvPr>
        </p:nvSpPr>
        <p:spPr>
          <a:xfrm>
            <a:off x="4002088" y="189781"/>
            <a:ext cx="3122612" cy="483079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20" hasCustomPrompt="1"/>
          </p:nvPr>
        </p:nvSpPr>
        <p:spPr>
          <a:xfrm>
            <a:off x="479425" y="3692525"/>
            <a:ext cx="3040063" cy="568325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</a:p>
        </p:txBody>
      </p:sp>
      <p:sp>
        <p:nvSpPr>
          <p:cNvPr id="19" name="テキスト プレースホルダー 18"/>
          <p:cNvSpPr>
            <a:spLocks noGrp="1"/>
          </p:cNvSpPr>
          <p:nvPr>
            <p:ph type="body" sz="quarter" idx="21" hasCustomPrompt="1"/>
          </p:nvPr>
        </p:nvSpPr>
        <p:spPr>
          <a:xfrm>
            <a:off x="4122738" y="3357563"/>
            <a:ext cx="2865437" cy="576262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22" hasCustomPrompt="1"/>
          </p:nvPr>
        </p:nvSpPr>
        <p:spPr>
          <a:xfrm>
            <a:off x="708025" y="6988175"/>
            <a:ext cx="2811463" cy="598488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23" hasCustomPrompt="1"/>
          </p:nvPr>
        </p:nvSpPr>
        <p:spPr>
          <a:xfrm>
            <a:off x="4122738" y="6656388"/>
            <a:ext cx="3001962" cy="744537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</a:p>
        </p:txBody>
      </p:sp>
    </p:spTree>
    <p:extLst>
      <p:ext uri="{BB962C8B-B14F-4D97-AF65-F5344CB8AC3E}">
        <p14:creationId xmlns:p14="http://schemas.microsoft.com/office/powerpoint/2010/main" val="12211874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横小8配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79184" y="357996"/>
            <a:ext cx="2574567" cy="332567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dirty="0" smtClean="0"/>
              <a:t>ここに文章入力</a:t>
            </a:r>
            <a:endParaRPr kumimoji="1" lang="ja-JP" altLang="en-US" dirty="0"/>
          </a:p>
        </p:txBody>
      </p:sp>
      <p:sp>
        <p:nvSpPr>
          <p:cNvPr id="4" name="図プレースホルダー 3"/>
          <p:cNvSpPr>
            <a:spLocks noGrp="1"/>
          </p:cNvSpPr>
          <p:nvPr>
            <p:ph type="pic" sz="quarter" idx="10"/>
          </p:nvPr>
        </p:nvSpPr>
        <p:spPr>
          <a:xfrm>
            <a:off x="479184" y="830436"/>
            <a:ext cx="3175000" cy="227806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図プレースホルダー 3"/>
          <p:cNvSpPr>
            <a:spLocks noGrp="1"/>
          </p:cNvSpPr>
          <p:nvPr>
            <p:ph type="pic" sz="quarter" idx="11"/>
          </p:nvPr>
        </p:nvSpPr>
        <p:spPr>
          <a:xfrm>
            <a:off x="4002447" y="669138"/>
            <a:ext cx="3122253" cy="2278062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図プレースホルダー 3"/>
          <p:cNvSpPr>
            <a:spLocks noGrp="1"/>
          </p:cNvSpPr>
          <p:nvPr>
            <p:ph type="pic" sz="quarter" idx="12"/>
          </p:nvPr>
        </p:nvSpPr>
        <p:spPr>
          <a:xfrm>
            <a:off x="479184" y="3759012"/>
            <a:ext cx="3175000" cy="227806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図プレースホルダー 3"/>
          <p:cNvSpPr>
            <a:spLocks noGrp="1"/>
          </p:cNvSpPr>
          <p:nvPr>
            <p:ph type="pic" sz="quarter" idx="13"/>
          </p:nvPr>
        </p:nvSpPr>
        <p:spPr>
          <a:xfrm>
            <a:off x="4002447" y="3549542"/>
            <a:ext cx="3122253" cy="227806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8" name="図プレースホルダー 3"/>
          <p:cNvSpPr>
            <a:spLocks noGrp="1"/>
          </p:cNvSpPr>
          <p:nvPr>
            <p:ph type="pic" sz="quarter" idx="14"/>
          </p:nvPr>
        </p:nvSpPr>
        <p:spPr>
          <a:xfrm>
            <a:off x="479184" y="9131668"/>
            <a:ext cx="2277942" cy="1254536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図プレースホルダー 3"/>
          <p:cNvSpPr>
            <a:spLocks noGrp="1"/>
          </p:cNvSpPr>
          <p:nvPr>
            <p:ph type="pic" sz="quarter" idx="15"/>
          </p:nvPr>
        </p:nvSpPr>
        <p:spPr>
          <a:xfrm>
            <a:off x="5191905" y="8888250"/>
            <a:ext cx="2053086" cy="1572629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1" name="図プレースホルダー 3"/>
          <p:cNvSpPr>
            <a:spLocks noGrp="1"/>
          </p:cNvSpPr>
          <p:nvPr>
            <p:ph type="pic" sz="quarter" idx="17"/>
          </p:nvPr>
        </p:nvSpPr>
        <p:spPr>
          <a:xfrm>
            <a:off x="479184" y="6687588"/>
            <a:ext cx="3175000" cy="227806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2" name="図プレースホルダー 3"/>
          <p:cNvSpPr>
            <a:spLocks noGrp="1"/>
          </p:cNvSpPr>
          <p:nvPr>
            <p:ph type="pic" sz="quarter" idx="18"/>
          </p:nvPr>
        </p:nvSpPr>
        <p:spPr>
          <a:xfrm>
            <a:off x="4122738" y="6521570"/>
            <a:ext cx="3122253" cy="227806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19" hasCustomPrompt="1"/>
          </p:nvPr>
        </p:nvSpPr>
        <p:spPr>
          <a:xfrm>
            <a:off x="4002088" y="189782"/>
            <a:ext cx="3122612" cy="390738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20" hasCustomPrompt="1"/>
          </p:nvPr>
        </p:nvSpPr>
        <p:spPr>
          <a:xfrm>
            <a:off x="479425" y="3248371"/>
            <a:ext cx="3040063" cy="352481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</a:p>
        </p:txBody>
      </p:sp>
      <p:sp>
        <p:nvSpPr>
          <p:cNvPr id="19" name="テキスト プレースホルダー 18"/>
          <p:cNvSpPr>
            <a:spLocks noGrp="1"/>
          </p:cNvSpPr>
          <p:nvPr>
            <p:ph type="body" sz="quarter" idx="21" hasCustomPrompt="1"/>
          </p:nvPr>
        </p:nvSpPr>
        <p:spPr>
          <a:xfrm>
            <a:off x="4122738" y="3083594"/>
            <a:ext cx="2865437" cy="329554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22" hasCustomPrompt="1"/>
          </p:nvPr>
        </p:nvSpPr>
        <p:spPr>
          <a:xfrm>
            <a:off x="593724" y="6195234"/>
            <a:ext cx="2811463" cy="326336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23" hasCustomPrompt="1"/>
          </p:nvPr>
        </p:nvSpPr>
        <p:spPr>
          <a:xfrm>
            <a:off x="4054475" y="6037074"/>
            <a:ext cx="3001962" cy="313755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24" hasCustomPrompt="1"/>
          </p:nvPr>
        </p:nvSpPr>
        <p:spPr>
          <a:xfrm>
            <a:off x="3054350" y="9131300"/>
            <a:ext cx="1828800" cy="1168400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</a:p>
        </p:txBody>
      </p:sp>
    </p:spTree>
    <p:extLst>
      <p:ext uri="{BB962C8B-B14F-4D97-AF65-F5344CB8AC3E}">
        <p14:creationId xmlns:p14="http://schemas.microsoft.com/office/powerpoint/2010/main" val="13455003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横小４縦１配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79184" y="357996"/>
            <a:ext cx="2574567" cy="332567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dirty="0" smtClean="0"/>
              <a:t>ここに文章入力</a:t>
            </a:r>
            <a:endParaRPr kumimoji="1" lang="ja-JP" altLang="en-US" dirty="0"/>
          </a:p>
        </p:txBody>
      </p:sp>
      <p:sp>
        <p:nvSpPr>
          <p:cNvPr id="4" name="図プレースホルダー 3"/>
          <p:cNvSpPr>
            <a:spLocks noGrp="1"/>
          </p:cNvSpPr>
          <p:nvPr>
            <p:ph type="pic" sz="quarter" idx="10"/>
          </p:nvPr>
        </p:nvSpPr>
        <p:spPr>
          <a:xfrm>
            <a:off x="479184" y="830436"/>
            <a:ext cx="3175000" cy="227806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図プレースホルダー 3"/>
          <p:cNvSpPr>
            <a:spLocks noGrp="1"/>
          </p:cNvSpPr>
          <p:nvPr>
            <p:ph type="pic" sz="quarter" idx="11"/>
          </p:nvPr>
        </p:nvSpPr>
        <p:spPr>
          <a:xfrm>
            <a:off x="4002447" y="669138"/>
            <a:ext cx="3122253" cy="2278062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図プレースホルダー 3"/>
          <p:cNvSpPr>
            <a:spLocks noGrp="1"/>
          </p:cNvSpPr>
          <p:nvPr>
            <p:ph type="pic" sz="quarter" idx="12"/>
          </p:nvPr>
        </p:nvSpPr>
        <p:spPr>
          <a:xfrm>
            <a:off x="479184" y="3759012"/>
            <a:ext cx="3175000" cy="227806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1" name="図プレースホルダー 3"/>
          <p:cNvSpPr>
            <a:spLocks noGrp="1"/>
          </p:cNvSpPr>
          <p:nvPr>
            <p:ph type="pic" sz="quarter" idx="17"/>
          </p:nvPr>
        </p:nvSpPr>
        <p:spPr>
          <a:xfrm>
            <a:off x="593724" y="7849349"/>
            <a:ext cx="3175000" cy="227806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2" name="図プレースホルダー 3"/>
          <p:cNvSpPr>
            <a:spLocks noGrp="1"/>
          </p:cNvSpPr>
          <p:nvPr>
            <p:ph type="pic" sz="quarter" idx="18"/>
          </p:nvPr>
        </p:nvSpPr>
        <p:spPr>
          <a:xfrm>
            <a:off x="4002447" y="5348377"/>
            <a:ext cx="3122253" cy="4779034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19" hasCustomPrompt="1"/>
          </p:nvPr>
        </p:nvSpPr>
        <p:spPr>
          <a:xfrm>
            <a:off x="4002088" y="189782"/>
            <a:ext cx="3122612" cy="390738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20" hasCustomPrompt="1"/>
          </p:nvPr>
        </p:nvSpPr>
        <p:spPr>
          <a:xfrm>
            <a:off x="479425" y="3248371"/>
            <a:ext cx="3040063" cy="352481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22" hasCustomPrompt="1"/>
          </p:nvPr>
        </p:nvSpPr>
        <p:spPr>
          <a:xfrm>
            <a:off x="593724" y="6195233"/>
            <a:ext cx="3060460" cy="1482275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23" hasCustomPrompt="1"/>
          </p:nvPr>
        </p:nvSpPr>
        <p:spPr>
          <a:xfrm>
            <a:off x="4002088" y="3248371"/>
            <a:ext cx="3001962" cy="1806708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</a:p>
        </p:txBody>
      </p:sp>
    </p:spTree>
    <p:extLst>
      <p:ext uri="{BB962C8B-B14F-4D97-AF65-F5344CB8AC3E}">
        <p14:creationId xmlns:p14="http://schemas.microsoft.com/office/powerpoint/2010/main" val="4712456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横小２縦２配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79184" y="357996"/>
            <a:ext cx="2574567" cy="332567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dirty="0" smtClean="0"/>
              <a:t>ここに文章入力</a:t>
            </a:r>
            <a:endParaRPr kumimoji="1" lang="ja-JP" altLang="en-US" dirty="0"/>
          </a:p>
        </p:txBody>
      </p:sp>
      <p:sp>
        <p:nvSpPr>
          <p:cNvPr id="4" name="図プレースホルダー 3"/>
          <p:cNvSpPr>
            <a:spLocks noGrp="1"/>
          </p:cNvSpPr>
          <p:nvPr>
            <p:ph type="pic" sz="quarter" idx="10"/>
          </p:nvPr>
        </p:nvSpPr>
        <p:spPr>
          <a:xfrm>
            <a:off x="479184" y="862404"/>
            <a:ext cx="3522904" cy="4796524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図プレースホルダー 3"/>
          <p:cNvSpPr>
            <a:spLocks noGrp="1"/>
          </p:cNvSpPr>
          <p:nvPr>
            <p:ph type="pic" sz="quarter" idx="11"/>
          </p:nvPr>
        </p:nvSpPr>
        <p:spPr>
          <a:xfrm>
            <a:off x="4244196" y="669138"/>
            <a:ext cx="2880504" cy="2278062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11" name="図プレースホルダー 3"/>
          <p:cNvSpPr>
            <a:spLocks noGrp="1"/>
          </p:cNvSpPr>
          <p:nvPr>
            <p:ph type="pic" sz="quarter" idx="17"/>
          </p:nvPr>
        </p:nvSpPr>
        <p:spPr>
          <a:xfrm>
            <a:off x="593724" y="7849349"/>
            <a:ext cx="3060460" cy="227806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2" name="図プレースホルダー 3"/>
          <p:cNvSpPr>
            <a:spLocks noGrp="1"/>
          </p:cNvSpPr>
          <p:nvPr>
            <p:ph type="pic" sz="quarter" idx="18"/>
          </p:nvPr>
        </p:nvSpPr>
        <p:spPr>
          <a:xfrm>
            <a:off x="3795623" y="5158596"/>
            <a:ext cx="3329077" cy="496881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19" hasCustomPrompt="1"/>
          </p:nvPr>
        </p:nvSpPr>
        <p:spPr>
          <a:xfrm>
            <a:off x="4002088" y="189782"/>
            <a:ext cx="3122612" cy="390738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22" hasCustomPrompt="1"/>
          </p:nvPr>
        </p:nvSpPr>
        <p:spPr>
          <a:xfrm>
            <a:off x="593724" y="6195233"/>
            <a:ext cx="3060460" cy="1482275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23" hasCustomPrompt="1"/>
          </p:nvPr>
        </p:nvSpPr>
        <p:spPr>
          <a:xfrm>
            <a:off x="4244196" y="3248371"/>
            <a:ext cx="2759854" cy="1202859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</a:p>
        </p:txBody>
      </p:sp>
    </p:spTree>
    <p:extLst>
      <p:ext uri="{BB962C8B-B14F-4D97-AF65-F5344CB8AC3E}">
        <p14:creationId xmlns:p14="http://schemas.microsoft.com/office/powerpoint/2010/main" val="3327622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縦大１横中１横小５配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79184" y="357996"/>
            <a:ext cx="3368197" cy="292319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dirty="0" smtClean="0"/>
              <a:t>ここに文章入力</a:t>
            </a:r>
            <a:endParaRPr kumimoji="1" lang="ja-JP" altLang="en-US" dirty="0"/>
          </a:p>
        </p:txBody>
      </p:sp>
      <p:sp>
        <p:nvSpPr>
          <p:cNvPr id="4" name="図プレースホルダー 3"/>
          <p:cNvSpPr>
            <a:spLocks noGrp="1"/>
          </p:cNvSpPr>
          <p:nvPr>
            <p:ph type="pic" sz="quarter" idx="10"/>
          </p:nvPr>
        </p:nvSpPr>
        <p:spPr>
          <a:xfrm>
            <a:off x="479184" y="830436"/>
            <a:ext cx="3816771" cy="5518606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図プレースホルダー 3"/>
          <p:cNvSpPr>
            <a:spLocks noGrp="1"/>
          </p:cNvSpPr>
          <p:nvPr>
            <p:ph type="pic" sz="quarter" idx="11"/>
          </p:nvPr>
        </p:nvSpPr>
        <p:spPr>
          <a:xfrm>
            <a:off x="4813541" y="830436"/>
            <a:ext cx="2078651" cy="1230243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8" name="図プレースホルダー 3"/>
          <p:cNvSpPr>
            <a:spLocks noGrp="1"/>
          </p:cNvSpPr>
          <p:nvPr>
            <p:ph type="pic" sz="quarter" idx="14"/>
          </p:nvPr>
        </p:nvSpPr>
        <p:spPr>
          <a:xfrm>
            <a:off x="655608" y="7315069"/>
            <a:ext cx="3191773" cy="293311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2" name="図プレースホルダー 3"/>
          <p:cNvSpPr>
            <a:spLocks noGrp="1"/>
          </p:cNvSpPr>
          <p:nvPr>
            <p:ph type="pic" sz="quarter" idx="18"/>
          </p:nvPr>
        </p:nvSpPr>
        <p:spPr>
          <a:xfrm>
            <a:off x="4692770" y="8591908"/>
            <a:ext cx="2552222" cy="179429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19" hasCustomPrompt="1"/>
          </p:nvPr>
        </p:nvSpPr>
        <p:spPr>
          <a:xfrm>
            <a:off x="4002088" y="189782"/>
            <a:ext cx="3122612" cy="390738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20" hasCustomPrompt="1"/>
          </p:nvPr>
        </p:nvSpPr>
        <p:spPr>
          <a:xfrm>
            <a:off x="655608" y="6679666"/>
            <a:ext cx="2574326" cy="304779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22" hasCustomPrompt="1"/>
          </p:nvPr>
        </p:nvSpPr>
        <p:spPr>
          <a:xfrm>
            <a:off x="4813540" y="5308691"/>
            <a:ext cx="2078651" cy="436321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23" hasCustomPrompt="1"/>
          </p:nvPr>
        </p:nvSpPr>
        <p:spPr>
          <a:xfrm>
            <a:off x="4062413" y="7512864"/>
            <a:ext cx="3001962" cy="797118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</a:p>
        </p:txBody>
      </p:sp>
      <p:sp>
        <p:nvSpPr>
          <p:cNvPr id="16" name="図プレースホルダー 3"/>
          <p:cNvSpPr>
            <a:spLocks noGrp="1"/>
          </p:cNvSpPr>
          <p:nvPr>
            <p:ph type="pic" sz="quarter" idx="24"/>
          </p:nvPr>
        </p:nvSpPr>
        <p:spPr>
          <a:xfrm>
            <a:off x="4813541" y="2310595"/>
            <a:ext cx="2078651" cy="1230243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18" name="図プレースホルダー 3"/>
          <p:cNvSpPr>
            <a:spLocks noGrp="1"/>
          </p:cNvSpPr>
          <p:nvPr>
            <p:ph type="pic" sz="quarter" idx="25"/>
          </p:nvPr>
        </p:nvSpPr>
        <p:spPr>
          <a:xfrm>
            <a:off x="4813541" y="3831727"/>
            <a:ext cx="2078651" cy="1230243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20" name="図プレースホルダー 3"/>
          <p:cNvSpPr>
            <a:spLocks noGrp="1"/>
          </p:cNvSpPr>
          <p:nvPr>
            <p:ph type="pic" sz="quarter" idx="26"/>
          </p:nvPr>
        </p:nvSpPr>
        <p:spPr>
          <a:xfrm>
            <a:off x="4813539" y="5991732"/>
            <a:ext cx="2078651" cy="1230243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013813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横小6縦１配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79184" y="357996"/>
            <a:ext cx="2574567" cy="332567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dirty="0" smtClean="0"/>
              <a:t>ここに文章入力</a:t>
            </a:r>
            <a:endParaRPr kumimoji="1" lang="ja-JP" altLang="en-US" dirty="0"/>
          </a:p>
        </p:txBody>
      </p:sp>
      <p:sp>
        <p:nvSpPr>
          <p:cNvPr id="4" name="図プレースホルダー 3"/>
          <p:cNvSpPr>
            <a:spLocks noGrp="1"/>
          </p:cNvSpPr>
          <p:nvPr>
            <p:ph type="pic" sz="quarter" idx="10"/>
          </p:nvPr>
        </p:nvSpPr>
        <p:spPr>
          <a:xfrm>
            <a:off x="479184" y="830436"/>
            <a:ext cx="2574567" cy="1932327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図プレースホルダー 3"/>
          <p:cNvSpPr>
            <a:spLocks noGrp="1"/>
          </p:cNvSpPr>
          <p:nvPr>
            <p:ph type="pic" sz="quarter" idx="11"/>
          </p:nvPr>
        </p:nvSpPr>
        <p:spPr>
          <a:xfrm>
            <a:off x="3433314" y="650315"/>
            <a:ext cx="3458878" cy="2003601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図プレースホルダー 3"/>
          <p:cNvSpPr>
            <a:spLocks noGrp="1"/>
          </p:cNvSpPr>
          <p:nvPr>
            <p:ph type="pic" sz="quarter" idx="12"/>
          </p:nvPr>
        </p:nvSpPr>
        <p:spPr>
          <a:xfrm>
            <a:off x="479184" y="3455333"/>
            <a:ext cx="2695337" cy="195061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図プレースホルダー 3"/>
          <p:cNvSpPr>
            <a:spLocks noGrp="1"/>
          </p:cNvSpPr>
          <p:nvPr>
            <p:ph type="pic" sz="quarter" idx="13"/>
          </p:nvPr>
        </p:nvSpPr>
        <p:spPr>
          <a:xfrm>
            <a:off x="4130675" y="3248371"/>
            <a:ext cx="2994025" cy="3982969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8" name="図プレースホルダー 3"/>
          <p:cNvSpPr>
            <a:spLocks noGrp="1"/>
          </p:cNvSpPr>
          <p:nvPr>
            <p:ph type="pic" sz="quarter" idx="14"/>
          </p:nvPr>
        </p:nvSpPr>
        <p:spPr>
          <a:xfrm>
            <a:off x="479183" y="8471140"/>
            <a:ext cx="2695337" cy="1915064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1" name="図プレースホルダー 3"/>
          <p:cNvSpPr>
            <a:spLocks noGrp="1"/>
          </p:cNvSpPr>
          <p:nvPr>
            <p:ph type="pic" sz="quarter" idx="17"/>
          </p:nvPr>
        </p:nvSpPr>
        <p:spPr>
          <a:xfrm>
            <a:off x="479184" y="6179158"/>
            <a:ext cx="2695337" cy="199156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2" name="図プレースホルダー 3"/>
          <p:cNvSpPr>
            <a:spLocks noGrp="1"/>
          </p:cNvSpPr>
          <p:nvPr>
            <p:ph type="pic" sz="quarter" idx="18"/>
          </p:nvPr>
        </p:nvSpPr>
        <p:spPr>
          <a:xfrm>
            <a:off x="3588590" y="8108142"/>
            <a:ext cx="3656402" cy="227806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19" hasCustomPrompt="1"/>
          </p:nvPr>
        </p:nvSpPr>
        <p:spPr>
          <a:xfrm>
            <a:off x="4002088" y="189782"/>
            <a:ext cx="3122612" cy="390738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20" hasCustomPrompt="1"/>
          </p:nvPr>
        </p:nvSpPr>
        <p:spPr>
          <a:xfrm>
            <a:off x="479425" y="2943591"/>
            <a:ext cx="2574326" cy="304779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</a:p>
        </p:txBody>
      </p:sp>
      <p:sp>
        <p:nvSpPr>
          <p:cNvPr id="19" name="テキスト プレースホルダー 18"/>
          <p:cNvSpPr>
            <a:spLocks noGrp="1"/>
          </p:cNvSpPr>
          <p:nvPr>
            <p:ph type="body" sz="quarter" idx="21" hasCustomPrompt="1"/>
          </p:nvPr>
        </p:nvSpPr>
        <p:spPr>
          <a:xfrm>
            <a:off x="4130675" y="2762763"/>
            <a:ext cx="2865437" cy="329554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22" hasCustomPrompt="1"/>
          </p:nvPr>
        </p:nvSpPr>
        <p:spPr>
          <a:xfrm>
            <a:off x="479184" y="5571966"/>
            <a:ext cx="2695337" cy="441174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23" hasCustomPrompt="1"/>
          </p:nvPr>
        </p:nvSpPr>
        <p:spPr>
          <a:xfrm>
            <a:off x="4062413" y="7512864"/>
            <a:ext cx="3001962" cy="313755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</a:p>
        </p:txBody>
      </p:sp>
    </p:spTree>
    <p:extLst>
      <p:ext uri="{BB962C8B-B14F-4D97-AF65-F5344CB8AC3E}">
        <p14:creationId xmlns:p14="http://schemas.microsoft.com/office/powerpoint/2010/main" val="11696162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縦小6横小２配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79184" y="269498"/>
            <a:ext cx="1539397" cy="421066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dirty="0" smtClean="0"/>
              <a:t>ここに文章入力</a:t>
            </a:r>
            <a:endParaRPr kumimoji="1" lang="ja-JP" altLang="en-US" dirty="0"/>
          </a:p>
        </p:txBody>
      </p:sp>
      <p:sp>
        <p:nvSpPr>
          <p:cNvPr id="4" name="図プレースホルダー 3"/>
          <p:cNvSpPr>
            <a:spLocks noGrp="1"/>
          </p:cNvSpPr>
          <p:nvPr>
            <p:ph type="pic" sz="quarter" idx="10"/>
          </p:nvPr>
        </p:nvSpPr>
        <p:spPr>
          <a:xfrm>
            <a:off x="479184" y="830435"/>
            <a:ext cx="1901707" cy="333293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8" name="図プレースホルダー 3"/>
          <p:cNvSpPr>
            <a:spLocks noGrp="1"/>
          </p:cNvSpPr>
          <p:nvPr>
            <p:ph type="pic" sz="quarter" idx="14"/>
          </p:nvPr>
        </p:nvSpPr>
        <p:spPr>
          <a:xfrm>
            <a:off x="638354" y="8643668"/>
            <a:ext cx="2118771" cy="1742536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図プレースホルダー 3"/>
          <p:cNvSpPr>
            <a:spLocks noGrp="1"/>
          </p:cNvSpPr>
          <p:nvPr>
            <p:ph type="pic" sz="quarter" idx="15"/>
          </p:nvPr>
        </p:nvSpPr>
        <p:spPr>
          <a:xfrm>
            <a:off x="5191905" y="8643667"/>
            <a:ext cx="2053086" cy="1742537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19" hasCustomPrompt="1"/>
          </p:nvPr>
        </p:nvSpPr>
        <p:spPr>
          <a:xfrm>
            <a:off x="2773690" y="299824"/>
            <a:ext cx="1570576" cy="390739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20" hasCustomPrompt="1"/>
          </p:nvPr>
        </p:nvSpPr>
        <p:spPr>
          <a:xfrm>
            <a:off x="5254488" y="4381409"/>
            <a:ext cx="1520032" cy="406158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</a:p>
        </p:txBody>
      </p:sp>
      <p:sp>
        <p:nvSpPr>
          <p:cNvPr id="19" name="テキスト プレースホルダー 18"/>
          <p:cNvSpPr>
            <a:spLocks noGrp="1"/>
          </p:cNvSpPr>
          <p:nvPr>
            <p:ph type="body" sz="quarter" idx="21" hasCustomPrompt="1"/>
          </p:nvPr>
        </p:nvSpPr>
        <p:spPr>
          <a:xfrm>
            <a:off x="4883150" y="354091"/>
            <a:ext cx="2036762" cy="347269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22" hasCustomPrompt="1"/>
          </p:nvPr>
        </p:nvSpPr>
        <p:spPr>
          <a:xfrm>
            <a:off x="500314" y="4416728"/>
            <a:ext cx="1700304" cy="335522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23" hasCustomPrompt="1"/>
          </p:nvPr>
        </p:nvSpPr>
        <p:spPr>
          <a:xfrm>
            <a:off x="2892544" y="4403474"/>
            <a:ext cx="1656212" cy="362029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24" hasCustomPrompt="1"/>
          </p:nvPr>
        </p:nvSpPr>
        <p:spPr>
          <a:xfrm>
            <a:off x="3054350" y="9131300"/>
            <a:ext cx="1828800" cy="1168400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</a:p>
        </p:txBody>
      </p:sp>
      <p:sp>
        <p:nvSpPr>
          <p:cNvPr id="18" name="図プレースホルダー 3"/>
          <p:cNvSpPr>
            <a:spLocks noGrp="1"/>
          </p:cNvSpPr>
          <p:nvPr>
            <p:ph type="pic" sz="quarter" idx="25"/>
          </p:nvPr>
        </p:nvSpPr>
        <p:spPr>
          <a:xfrm>
            <a:off x="2757126" y="790346"/>
            <a:ext cx="1901707" cy="325622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20" name="図プレースホルダー 3"/>
          <p:cNvSpPr>
            <a:spLocks noGrp="1"/>
          </p:cNvSpPr>
          <p:nvPr>
            <p:ph type="pic" sz="quarter" idx="26"/>
          </p:nvPr>
        </p:nvSpPr>
        <p:spPr>
          <a:xfrm>
            <a:off x="5034380" y="775434"/>
            <a:ext cx="1901707" cy="327113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22" name="図プレースホルダー 3"/>
          <p:cNvSpPr>
            <a:spLocks noGrp="1"/>
          </p:cNvSpPr>
          <p:nvPr>
            <p:ph type="pic" sz="quarter" idx="27"/>
          </p:nvPr>
        </p:nvSpPr>
        <p:spPr>
          <a:xfrm>
            <a:off x="495748" y="5005611"/>
            <a:ext cx="1901707" cy="3206736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24" name="図プレースホルダー 3"/>
          <p:cNvSpPr>
            <a:spLocks noGrp="1"/>
          </p:cNvSpPr>
          <p:nvPr>
            <p:ph type="pic" sz="quarter" idx="28"/>
          </p:nvPr>
        </p:nvSpPr>
        <p:spPr>
          <a:xfrm>
            <a:off x="2773690" y="4965522"/>
            <a:ext cx="1901707" cy="32468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25" name="図プレースホルダー 3"/>
          <p:cNvSpPr>
            <a:spLocks noGrp="1"/>
          </p:cNvSpPr>
          <p:nvPr>
            <p:ph type="pic" sz="quarter" idx="29"/>
          </p:nvPr>
        </p:nvSpPr>
        <p:spPr>
          <a:xfrm>
            <a:off x="5050944" y="4950610"/>
            <a:ext cx="1901707" cy="3261737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609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アルバム表紙Ｂ（タイトル図挿入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図プレースホルダー 3"/>
          <p:cNvSpPr>
            <a:spLocks noGrp="1"/>
          </p:cNvSpPr>
          <p:nvPr>
            <p:ph type="pic" sz="quarter" idx="10"/>
          </p:nvPr>
        </p:nvSpPr>
        <p:spPr>
          <a:xfrm>
            <a:off x="884238" y="685800"/>
            <a:ext cx="5973762" cy="85407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1"/>
          </p:nvPr>
        </p:nvSpPr>
        <p:spPr>
          <a:xfrm>
            <a:off x="1050925" y="3779838"/>
            <a:ext cx="5943600" cy="4510087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7292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裏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図プレースホルダー 3"/>
          <p:cNvSpPr>
            <a:spLocks noGrp="1"/>
          </p:cNvSpPr>
          <p:nvPr>
            <p:ph type="pic" sz="quarter" idx="10"/>
          </p:nvPr>
        </p:nvSpPr>
        <p:spPr>
          <a:xfrm>
            <a:off x="2208213" y="4830763"/>
            <a:ext cx="3209925" cy="2122487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4380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アルバム表紙Ｃ（コラージュ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図プレースホルダー 3"/>
          <p:cNvSpPr>
            <a:spLocks noGrp="1"/>
          </p:cNvSpPr>
          <p:nvPr>
            <p:ph type="pic" sz="quarter" idx="10"/>
          </p:nvPr>
        </p:nvSpPr>
        <p:spPr>
          <a:xfrm>
            <a:off x="990600" y="746125"/>
            <a:ext cx="5883275" cy="85407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1"/>
          </p:nvPr>
        </p:nvSpPr>
        <p:spPr>
          <a:xfrm>
            <a:off x="1402715" y="4022725"/>
            <a:ext cx="715645" cy="73215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0" name="図プレースホルダー 5"/>
          <p:cNvSpPr>
            <a:spLocks noGrp="1"/>
          </p:cNvSpPr>
          <p:nvPr>
            <p:ph type="pic" sz="quarter" idx="12"/>
          </p:nvPr>
        </p:nvSpPr>
        <p:spPr>
          <a:xfrm>
            <a:off x="2240915" y="4022724"/>
            <a:ext cx="715645" cy="73215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1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3079115" y="4022724"/>
            <a:ext cx="715645" cy="73215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2" name="図プレースホルダー 5"/>
          <p:cNvSpPr>
            <a:spLocks noGrp="1"/>
          </p:cNvSpPr>
          <p:nvPr>
            <p:ph type="pic" sz="quarter" idx="14"/>
          </p:nvPr>
        </p:nvSpPr>
        <p:spPr>
          <a:xfrm>
            <a:off x="3917315" y="4022724"/>
            <a:ext cx="715645" cy="73215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3" name="図プレースホルダー 5"/>
          <p:cNvSpPr>
            <a:spLocks noGrp="1"/>
          </p:cNvSpPr>
          <p:nvPr>
            <p:ph type="pic" sz="quarter" idx="15"/>
          </p:nvPr>
        </p:nvSpPr>
        <p:spPr>
          <a:xfrm>
            <a:off x="4755515" y="4022724"/>
            <a:ext cx="715645" cy="73215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4" name="図プレースホルダー 5"/>
          <p:cNvSpPr>
            <a:spLocks noGrp="1"/>
          </p:cNvSpPr>
          <p:nvPr>
            <p:ph type="pic" sz="quarter" idx="16"/>
          </p:nvPr>
        </p:nvSpPr>
        <p:spPr>
          <a:xfrm>
            <a:off x="5593715" y="4022724"/>
            <a:ext cx="715645" cy="73215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5" name="図プレースホルダー 5"/>
          <p:cNvSpPr>
            <a:spLocks noGrp="1"/>
          </p:cNvSpPr>
          <p:nvPr>
            <p:ph type="pic" sz="quarter" idx="17"/>
          </p:nvPr>
        </p:nvSpPr>
        <p:spPr>
          <a:xfrm>
            <a:off x="1402715" y="4921885"/>
            <a:ext cx="715645" cy="73215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図プレースホルダー 5"/>
          <p:cNvSpPr>
            <a:spLocks noGrp="1"/>
          </p:cNvSpPr>
          <p:nvPr>
            <p:ph type="pic" sz="quarter" idx="18"/>
          </p:nvPr>
        </p:nvSpPr>
        <p:spPr>
          <a:xfrm>
            <a:off x="2240915" y="4921884"/>
            <a:ext cx="715645" cy="73215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7" name="図プレースホルダー 5"/>
          <p:cNvSpPr>
            <a:spLocks noGrp="1"/>
          </p:cNvSpPr>
          <p:nvPr>
            <p:ph type="pic" sz="quarter" idx="19"/>
          </p:nvPr>
        </p:nvSpPr>
        <p:spPr>
          <a:xfrm>
            <a:off x="3079115" y="4921884"/>
            <a:ext cx="715645" cy="73215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8" name="図プレースホルダー 5"/>
          <p:cNvSpPr>
            <a:spLocks noGrp="1"/>
          </p:cNvSpPr>
          <p:nvPr>
            <p:ph type="pic" sz="quarter" idx="20"/>
          </p:nvPr>
        </p:nvSpPr>
        <p:spPr>
          <a:xfrm>
            <a:off x="3917315" y="4921884"/>
            <a:ext cx="715645" cy="73215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9" name="図プレースホルダー 5"/>
          <p:cNvSpPr>
            <a:spLocks noGrp="1"/>
          </p:cNvSpPr>
          <p:nvPr>
            <p:ph type="pic" sz="quarter" idx="21"/>
          </p:nvPr>
        </p:nvSpPr>
        <p:spPr>
          <a:xfrm>
            <a:off x="4755515" y="4921884"/>
            <a:ext cx="715645" cy="73215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20" name="図プレースホルダー 5"/>
          <p:cNvSpPr>
            <a:spLocks noGrp="1"/>
          </p:cNvSpPr>
          <p:nvPr>
            <p:ph type="pic" sz="quarter" idx="22"/>
          </p:nvPr>
        </p:nvSpPr>
        <p:spPr>
          <a:xfrm>
            <a:off x="5593715" y="4921884"/>
            <a:ext cx="715645" cy="73215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21" name="図プレースホルダー 5"/>
          <p:cNvSpPr>
            <a:spLocks noGrp="1"/>
          </p:cNvSpPr>
          <p:nvPr>
            <p:ph type="pic" sz="quarter" idx="23"/>
          </p:nvPr>
        </p:nvSpPr>
        <p:spPr>
          <a:xfrm>
            <a:off x="1402715" y="5821045"/>
            <a:ext cx="715645" cy="73215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22" name="図プレースホルダー 5"/>
          <p:cNvSpPr>
            <a:spLocks noGrp="1"/>
          </p:cNvSpPr>
          <p:nvPr>
            <p:ph type="pic" sz="quarter" idx="24"/>
          </p:nvPr>
        </p:nvSpPr>
        <p:spPr>
          <a:xfrm>
            <a:off x="2240915" y="5821044"/>
            <a:ext cx="715645" cy="73215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23" name="図プレースホルダー 5"/>
          <p:cNvSpPr>
            <a:spLocks noGrp="1"/>
          </p:cNvSpPr>
          <p:nvPr>
            <p:ph type="pic" sz="quarter" idx="25"/>
          </p:nvPr>
        </p:nvSpPr>
        <p:spPr>
          <a:xfrm>
            <a:off x="3079115" y="5821044"/>
            <a:ext cx="715645" cy="73215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24" name="図プレースホルダー 5"/>
          <p:cNvSpPr>
            <a:spLocks noGrp="1"/>
          </p:cNvSpPr>
          <p:nvPr>
            <p:ph type="pic" sz="quarter" idx="26"/>
          </p:nvPr>
        </p:nvSpPr>
        <p:spPr>
          <a:xfrm>
            <a:off x="3917315" y="5821044"/>
            <a:ext cx="715645" cy="73215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25" name="図プレースホルダー 5"/>
          <p:cNvSpPr>
            <a:spLocks noGrp="1"/>
          </p:cNvSpPr>
          <p:nvPr>
            <p:ph type="pic" sz="quarter" idx="27"/>
          </p:nvPr>
        </p:nvSpPr>
        <p:spPr>
          <a:xfrm>
            <a:off x="4755515" y="5821044"/>
            <a:ext cx="715645" cy="73215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26" name="図プレースホルダー 5"/>
          <p:cNvSpPr>
            <a:spLocks noGrp="1"/>
          </p:cNvSpPr>
          <p:nvPr>
            <p:ph type="pic" sz="quarter" idx="28"/>
          </p:nvPr>
        </p:nvSpPr>
        <p:spPr>
          <a:xfrm>
            <a:off x="5593715" y="5821044"/>
            <a:ext cx="715645" cy="73215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27" name="図プレースホルダー 5"/>
          <p:cNvSpPr>
            <a:spLocks noGrp="1"/>
          </p:cNvSpPr>
          <p:nvPr>
            <p:ph type="pic" sz="quarter" idx="29"/>
          </p:nvPr>
        </p:nvSpPr>
        <p:spPr>
          <a:xfrm>
            <a:off x="1402715" y="6720205"/>
            <a:ext cx="715645" cy="73215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28" name="図プレースホルダー 5"/>
          <p:cNvSpPr>
            <a:spLocks noGrp="1"/>
          </p:cNvSpPr>
          <p:nvPr>
            <p:ph type="pic" sz="quarter" idx="30"/>
          </p:nvPr>
        </p:nvSpPr>
        <p:spPr>
          <a:xfrm>
            <a:off x="2240915" y="6720204"/>
            <a:ext cx="715645" cy="73215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29" name="図プレースホルダー 5"/>
          <p:cNvSpPr>
            <a:spLocks noGrp="1"/>
          </p:cNvSpPr>
          <p:nvPr>
            <p:ph type="pic" sz="quarter" idx="31"/>
          </p:nvPr>
        </p:nvSpPr>
        <p:spPr>
          <a:xfrm>
            <a:off x="3079115" y="6720204"/>
            <a:ext cx="715645" cy="73215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30" name="図プレースホルダー 5"/>
          <p:cNvSpPr>
            <a:spLocks noGrp="1"/>
          </p:cNvSpPr>
          <p:nvPr>
            <p:ph type="pic" sz="quarter" idx="32"/>
          </p:nvPr>
        </p:nvSpPr>
        <p:spPr>
          <a:xfrm>
            <a:off x="3917315" y="6720204"/>
            <a:ext cx="715645" cy="73215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31" name="図プレースホルダー 5"/>
          <p:cNvSpPr>
            <a:spLocks noGrp="1"/>
          </p:cNvSpPr>
          <p:nvPr>
            <p:ph type="pic" sz="quarter" idx="33"/>
          </p:nvPr>
        </p:nvSpPr>
        <p:spPr>
          <a:xfrm>
            <a:off x="4755515" y="6720204"/>
            <a:ext cx="715645" cy="73215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32" name="図プレースホルダー 5"/>
          <p:cNvSpPr>
            <a:spLocks noGrp="1"/>
          </p:cNvSpPr>
          <p:nvPr>
            <p:ph type="pic" sz="quarter" idx="34"/>
          </p:nvPr>
        </p:nvSpPr>
        <p:spPr>
          <a:xfrm>
            <a:off x="5593715" y="6720204"/>
            <a:ext cx="715645" cy="73215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33" name="図プレースホルダー 5"/>
          <p:cNvSpPr>
            <a:spLocks noGrp="1"/>
          </p:cNvSpPr>
          <p:nvPr>
            <p:ph type="pic" sz="quarter" idx="35"/>
          </p:nvPr>
        </p:nvSpPr>
        <p:spPr>
          <a:xfrm>
            <a:off x="1402715" y="7619365"/>
            <a:ext cx="715645" cy="73215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34" name="図プレースホルダー 5"/>
          <p:cNvSpPr>
            <a:spLocks noGrp="1"/>
          </p:cNvSpPr>
          <p:nvPr>
            <p:ph type="pic" sz="quarter" idx="36"/>
          </p:nvPr>
        </p:nvSpPr>
        <p:spPr>
          <a:xfrm>
            <a:off x="2240915" y="7619364"/>
            <a:ext cx="715645" cy="73215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35" name="図プレースホルダー 5"/>
          <p:cNvSpPr>
            <a:spLocks noGrp="1"/>
          </p:cNvSpPr>
          <p:nvPr>
            <p:ph type="pic" sz="quarter" idx="37"/>
          </p:nvPr>
        </p:nvSpPr>
        <p:spPr>
          <a:xfrm>
            <a:off x="3079115" y="7619364"/>
            <a:ext cx="715645" cy="73215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36" name="図プレースホルダー 5"/>
          <p:cNvSpPr>
            <a:spLocks noGrp="1"/>
          </p:cNvSpPr>
          <p:nvPr>
            <p:ph type="pic" sz="quarter" idx="38"/>
          </p:nvPr>
        </p:nvSpPr>
        <p:spPr>
          <a:xfrm>
            <a:off x="3917315" y="7619364"/>
            <a:ext cx="715645" cy="73215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37" name="図プレースホルダー 5"/>
          <p:cNvSpPr>
            <a:spLocks noGrp="1"/>
          </p:cNvSpPr>
          <p:nvPr>
            <p:ph type="pic" sz="quarter" idx="39"/>
          </p:nvPr>
        </p:nvSpPr>
        <p:spPr>
          <a:xfrm>
            <a:off x="4755515" y="7619364"/>
            <a:ext cx="715645" cy="73215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38" name="図プレースホルダー 5"/>
          <p:cNvSpPr>
            <a:spLocks noGrp="1"/>
          </p:cNvSpPr>
          <p:nvPr>
            <p:ph type="pic" sz="quarter" idx="40"/>
          </p:nvPr>
        </p:nvSpPr>
        <p:spPr>
          <a:xfrm>
            <a:off x="5593715" y="7619364"/>
            <a:ext cx="715645" cy="73215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146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横2枚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580688" y="365760"/>
            <a:ext cx="6611660" cy="472440"/>
          </a:xfrm>
        </p:spPr>
        <p:txBody>
          <a:bodyPr/>
          <a:lstStyle/>
          <a:p>
            <a:r>
              <a:rPr kumimoji="1" lang="ja-JP" altLang="en-US" dirty="0" smtClean="0"/>
              <a:t>ここに文章入力</a:t>
            </a:r>
            <a:endParaRPr kumimoji="1" lang="ja-JP" altLang="en-US" dirty="0"/>
          </a:p>
        </p:txBody>
      </p:sp>
      <p:sp>
        <p:nvSpPr>
          <p:cNvPr id="4" name="図プレースホルダー 3"/>
          <p:cNvSpPr>
            <a:spLocks noGrp="1"/>
          </p:cNvSpPr>
          <p:nvPr>
            <p:ph type="pic" sz="quarter" idx="10"/>
          </p:nvPr>
        </p:nvSpPr>
        <p:spPr>
          <a:xfrm>
            <a:off x="868680" y="990283"/>
            <a:ext cx="6035675" cy="402431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11" hasCustomPrompt="1"/>
          </p:nvPr>
        </p:nvSpPr>
        <p:spPr>
          <a:xfrm>
            <a:off x="581025" y="5273675"/>
            <a:ext cx="6611938" cy="487363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</a:p>
        </p:txBody>
      </p:sp>
      <p:sp>
        <p:nvSpPr>
          <p:cNvPr id="8" name="図プレースホルダー 7"/>
          <p:cNvSpPr>
            <a:spLocks noGrp="1"/>
          </p:cNvSpPr>
          <p:nvPr>
            <p:ph type="pic" sz="quarter" idx="12"/>
          </p:nvPr>
        </p:nvSpPr>
        <p:spPr>
          <a:xfrm>
            <a:off x="990600" y="5943600"/>
            <a:ext cx="6202363" cy="422116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7909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横大１横小２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550208" y="350520"/>
            <a:ext cx="6611660" cy="472440"/>
          </a:xfrm>
        </p:spPr>
        <p:txBody>
          <a:bodyPr/>
          <a:lstStyle/>
          <a:p>
            <a:r>
              <a:rPr kumimoji="1" lang="ja-JP" altLang="en-US" dirty="0" smtClean="0"/>
              <a:t>ここに文章入力</a:t>
            </a:r>
            <a:endParaRPr kumimoji="1" lang="ja-JP" altLang="en-US" dirty="0"/>
          </a:p>
        </p:txBody>
      </p:sp>
      <p:sp>
        <p:nvSpPr>
          <p:cNvPr id="4" name="図プレースホルダー 3"/>
          <p:cNvSpPr>
            <a:spLocks noGrp="1"/>
          </p:cNvSpPr>
          <p:nvPr>
            <p:ph type="pic" sz="quarter" idx="10"/>
          </p:nvPr>
        </p:nvSpPr>
        <p:spPr>
          <a:xfrm>
            <a:off x="685800" y="1036638"/>
            <a:ext cx="6202363" cy="38703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1"/>
          </p:nvPr>
        </p:nvSpPr>
        <p:spPr>
          <a:xfrm>
            <a:off x="731838" y="5426075"/>
            <a:ext cx="3657600" cy="2270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8" name="図プレースホルダー 7"/>
          <p:cNvSpPr>
            <a:spLocks noGrp="1"/>
          </p:cNvSpPr>
          <p:nvPr>
            <p:ph type="pic" sz="quarter" idx="12"/>
          </p:nvPr>
        </p:nvSpPr>
        <p:spPr>
          <a:xfrm>
            <a:off x="3429000" y="7924800"/>
            <a:ext cx="3565525" cy="222567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4618038" y="5426075"/>
            <a:ext cx="2270125" cy="1600200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4" hasCustomPrompt="1"/>
          </p:nvPr>
        </p:nvSpPr>
        <p:spPr>
          <a:xfrm>
            <a:off x="731838" y="8275638"/>
            <a:ext cx="2514600" cy="1570037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</a:p>
        </p:txBody>
      </p:sp>
    </p:spTree>
    <p:extLst>
      <p:ext uri="{BB962C8B-B14F-4D97-AF65-F5344CB8AC3E}">
        <p14:creationId xmlns:p14="http://schemas.microsoft.com/office/powerpoint/2010/main" val="2375768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横大１横小３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565448" y="243840"/>
            <a:ext cx="6611660" cy="472440"/>
          </a:xfrm>
        </p:spPr>
        <p:txBody>
          <a:bodyPr/>
          <a:lstStyle/>
          <a:p>
            <a:r>
              <a:rPr kumimoji="1" lang="ja-JP" altLang="en-US" dirty="0" smtClean="0"/>
              <a:t>ここに文章入力</a:t>
            </a:r>
            <a:endParaRPr kumimoji="1" lang="ja-JP" altLang="en-US" dirty="0"/>
          </a:p>
        </p:txBody>
      </p:sp>
      <p:sp>
        <p:nvSpPr>
          <p:cNvPr id="4" name="図プレースホルダー 3"/>
          <p:cNvSpPr>
            <a:spLocks noGrp="1"/>
          </p:cNvSpPr>
          <p:nvPr>
            <p:ph type="pic" sz="quarter" idx="10"/>
          </p:nvPr>
        </p:nvSpPr>
        <p:spPr>
          <a:xfrm>
            <a:off x="1136015" y="974724"/>
            <a:ext cx="5470525" cy="388683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1"/>
          </p:nvPr>
        </p:nvSpPr>
        <p:spPr>
          <a:xfrm>
            <a:off x="4144963" y="5120005"/>
            <a:ext cx="3032125" cy="205740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図プレースホルダー 5"/>
          <p:cNvSpPr>
            <a:spLocks noGrp="1"/>
          </p:cNvSpPr>
          <p:nvPr>
            <p:ph type="pic" sz="quarter" idx="12"/>
          </p:nvPr>
        </p:nvSpPr>
        <p:spPr>
          <a:xfrm>
            <a:off x="4144963" y="7938135"/>
            <a:ext cx="3032125" cy="205740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8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990282" y="6353175"/>
            <a:ext cx="3032125" cy="205740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792163" y="5119688"/>
            <a:ext cx="3230562" cy="1052512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990600" y="8686800"/>
            <a:ext cx="3032125" cy="1308100"/>
          </a:xfrm>
          <a:prstGeom prst="rect">
            <a:avLst/>
          </a:prstGeom>
        </p:spPr>
        <p:txBody>
          <a:bodyPr anchor="ctr"/>
          <a:lstStyle>
            <a:lvl2pPr marL="712775" indent="0">
              <a:buNone/>
              <a:defRPr/>
            </a:lvl2pPr>
          </a:lstStyle>
          <a:p>
            <a:pPr lvl="0"/>
            <a:r>
              <a:rPr kumimoji="1" lang="ja-JP" altLang="en-US" dirty="0" smtClean="0"/>
              <a:t>ここに文章入力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5218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横大１横小上下各２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504170" y="2849880"/>
            <a:ext cx="3338195" cy="472440"/>
          </a:xfrm>
        </p:spPr>
        <p:txBody>
          <a:bodyPr/>
          <a:lstStyle/>
          <a:p>
            <a:pPr lvl="0"/>
            <a:r>
              <a:rPr kumimoji="1" lang="ja-JP" altLang="en-US" dirty="0" smtClean="0"/>
              <a:t>ここに文章入力</a:t>
            </a:r>
          </a:p>
        </p:txBody>
      </p:sp>
      <p:sp>
        <p:nvSpPr>
          <p:cNvPr id="4" name="図プレースホルダー 3"/>
          <p:cNvSpPr>
            <a:spLocks noGrp="1"/>
          </p:cNvSpPr>
          <p:nvPr>
            <p:ph type="pic" sz="quarter" idx="10"/>
          </p:nvPr>
        </p:nvSpPr>
        <p:spPr>
          <a:xfrm>
            <a:off x="1036638" y="3444558"/>
            <a:ext cx="5851525" cy="335280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1"/>
          </p:nvPr>
        </p:nvSpPr>
        <p:spPr>
          <a:xfrm>
            <a:off x="504170" y="624998"/>
            <a:ext cx="3338195" cy="216376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図プレースホルダー 5"/>
          <p:cNvSpPr>
            <a:spLocks noGrp="1"/>
          </p:cNvSpPr>
          <p:nvPr>
            <p:ph type="pic" sz="quarter" idx="12"/>
          </p:nvPr>
        </p:nvSpPr>
        <p:spPr>
          <a:xfrm>
            <a:off x="3962400" y="1219676"/>
            <a:ext cx="3063875" cy="216376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8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778490" y="7071518"/>
            <a:ext cx="3338195" cy="216376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0" name="図プレースホルダー 5"/>
          <p:cNvSpPr>
            <a:spLocks noGrp="1"/>
          </p:cNvSpPr>
          <p:nvPr>
            <p:ph type="pic" sz="quarter" idx="14"/>
          </p:nvPr>
        </p:nvSpPr>
        <p:spPr>
          <a:xfrm>
            <a:off x="4251960" y="8153399"/>
            <a:ext cx="3063875" cy="216376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3962400" y="487363"/>
            <a:ext cx="3063875" cy="671512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16" hasCustomPrompt="1"/>
          </p:nvPr>
        </p:nvSpPr>
        <p:spPr>
          <a:xfrm>
            <a:off x="4251325" y="7070725"/>
            <a:ext cx="2895600" cy="884238"/>
          </a:xfrm>
          <a:prstGeom prst="rect">
            <a:avLst/>
          </a:prstGeom>
        </p:spPr>
        <p:txBody>
          <a:bodyPr anchor="ctr"/>
          <a:lstStyle>
            <a:lvl1pPr marL="0" marR="0" indent="0" algn="l" defTabSz="1425550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1425550" rtl="0" eaLnBrk="1" fontAlgn="auto" latinLnBrk="0" hangingPunct="1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 smtClean="0"/>
              <a:t>ここに文章入力</a:t>
            </a:r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17" hasCustomPrompt="1"/>
          </p:nvPr>
        </p:nvSpPr>
        <p:spPr>
          <a:xfrm>
            <a:off x="777875" y="9432925"/>
            <a:ext cx="3338513" cy="884238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</a:p>
        </p:txBody>
      </p:sp>
    </p:spTree>
    <p:extLst>
      <p:ext uri="{BB962C8B-B14F-4D97-AF65-F5344CB8AC3E}">
        <p14:creationId xmlns:p14="http://schemas.microsoft.com/office/powerpoint/2010/main" val="1281384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横下大１縦大１横小１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534968" y="5334000"/>
            <a:ext cx="6611660" cy="472440"/>
          </a:xfrm>
        </p:spPr>
        <p:txBody>
          <a:bodyPr/>
          <a:lstStyle/>
          <a:p>
            <a:r>
              <a:rPr kumimoji="1" lang="ja-JP" altLang="en-US" dirty="0" smtClean="0"/>
              <a:t>ここに文章入力</a:t>
            </a:r>
            <a:endParaRPr kumimoji="1" lang="ja-JP" altLang="en-US" dirty="0"/>
          </a:p>
        </p:txBody>
      </p:sp>
      <p:sp>
        <p:nvSpPr>
          <p:cNvPr id="4" name="図プレースホルダー 3"/>
          <p:cNvSpPr>
            <a:spLocks noGrp="1"/>
          </p:cNvSpPr>
          <p:nvPr>
            <p:ph type="pic" sz="quarter" idx="10"/>
          </p:nvPr>
        </p:nvSpPr>
        <p:spPr>
          <a:xfrm>
            <a:off x="669924" y="579438"/>
            <a:ext cx="3338513" cy="4556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1"/>
          </p:nvPr>
        </p:nvSpPr>
        <p:spPr>
          <a:xfrm>
            <a:off x="669925" y="6202363"/>
            <a:ext cx="6218238" cy="396240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8" name="図プレースホルダー 7"/>
          <p:cNvSpPr>
            <a:spLocks noGrp="1"/>
          </p:cNvSpPr>
          <p:nvPr>
            <p:ph type="pic" sz="quarter" idx="12"/>
          </p:nvPr>
        </p:nvSpPr>
        <p:spPr>
          <a:xfrm>
            <a:off x="4267200" y="2857500"/>
            <a:ext cx="2879725" cy="227806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4160541" y="643257"/>
            <a:ext cx="2986087" cy="911224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4" hasCustomPrompt="1"/>
          </p:nvPr>
        </p:nvSpPr>
        <p:spPr>
          <a:xfrm>
            <a:off x="4267200" y="1782763"/>
            <a:ext cx="2879725" cy="876300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</a:p>
        </p:txBody>
      </p:sp>
    </p:spTree>
    <p:extLst>
      <p:ext uri="{BB962C8B-B14F-4D97-AF65-F5344CB8AC3E}">
        <p14:creationId xmlns:p14="http://schemas.microsoft.com/office/powerpoint/2010/main" val="300657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横下大１縦大２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9248" y="5455920"/>
            <a:ext cx="6611660" cy="47244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4" name="図プレースホルダー 3"/>
          <p:cNvSpPr>
            <a:spLocks noGrp="1"/>
          </p:cNvSpPr>
          <p:nvPr>
            <p:ph type="pic" sz="quarter" idx="10"/>
          </p:nvPr>
        </p:nvSpPr>
        <p:spPr>
          <a:xfrm>
            <a:off x="792479" y="6188075"/>
            <a:ext cx="6187441" cy="408305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1"/>
          </p:nvPr>
        </p:nvSpPr>
        <p:spPr>
          <a:xfrm>
            <a:off x="488951" y="792163"/>
            <a:ext cx="3183890" cy="4465637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図プレースホルダー 5"/>
          <p:cNvSpPr>
            <a:spLocks noGrp="1"/>
          </p:cNvSpPr>
          <p:nvPr>
            <p:ph type="pic" sz="quarter" idx="12"/>
          </p:nvPr>
        </p:nvSpPr>
        <p:spPr>
          <a:xfrm>
            <a:off x="4023360" y="792163"/>
            <a:ext cx="3199764" cy="4465637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3" hasCustomPrompt="1"/>
          </p:nvPr>
        </p:nvSpPr>
        <p:spPr>
          <a:xfrm>
            <a:off x="511652" y="181611"/>
            <a:ext cx="3138488" cy="457200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</a:p>
        </p:txBody>
      </p:sp>
      <p:sp>
        <p:nvSpPr>
          <p:cNvPr id="11" name="テキスト プレースホルダー 10"/>
          <p:cNvSpPr>
            <a:spLocks noGrp="1"/>
          </p:cNvSpPr>
          <p:nvPr>
            <p:ph type="body" sz="quarter" idx="14" hasCustomPrompt="1"/>
          </p:nvPr>
        </p:nvSpPr>
        <p:spPr>
          <a:xfrm>
            <a:off x="4022725" y="198438"/>
            <a:ext cx="3200400" cy="395287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 dirty="0" smtClean="0"/>
              <a:t>ここに文章入力</a:t>
            </a:r>
          </a:p>
        </p:txBody>
      </p:sp>
    </p:spTree>
    <p:extLst>
      <p:ext uri="{BB962C8B-B14F-4D97-AF65-F5344CB8AC3E}">
        <p14:creationId xmlns:p14="http://schemas.microsoft.com/office/powerpoint/2010/main" val="606254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65448" y="685800"/>
            <a:ext cx="6611660" cy="472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dirty="0" smtClean="0"/>
              <a:t>PPT </a:t>
            </a:r>
            <a:r>
              <a:rPr kumimoji="1" lang="ja-JP" altLang="en-US" dirty="0" smtClean="0"/>
              <a:t>アルバム作成テンプレート。このページはテンプレートの表紙に該当するもので、このページに入力することは出来ません。使用出来るのは次のページ（スライド）からです。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68686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6" r:id="rId6"/>
    <p:sldLayoutId id="2147483659" r:id="rId7"/>
    <p:sldLayoutId id="2147483657" r:id="rId8"/>
    <p:sldLayoutId id="2147483658" r:id="rId9"/>
    <p:sldLayoutId id="2147483653" r:id="rId10"/>
    <p:sldLayoutId id="2147483654" r:id="rId11"/>
    <p:sldLayoutId id="2147483667" r:id="rId12"/>
    <p:sldLayoutId id="2147483660" r:id="rId13"/>
    <p:sldLayoutId id="2147483662" r:id="rId14"/>
    <p:sldLayoutId id="2147483663" r:id="rId15"/>
    <p:sldLayoutId id="2147483664" r:id="rId16"/>
    <p:sldLayoutId id="2147483668" r:id="rId17"/>
    <p:sldLayoutId id="2147483665" r:id="rId18"/>
    <p:sldLayoutId id="2147483666" r:id="rId19"/>
    <p:sldLayoutId id="2147483661" r:id="rId20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kumimoji="1" sz="1200" kern="1200">
          <a:solidFill>
            <a:schemeClr val="tx1"/>
          </a:solidFill>
          <a:latin typeface="HG丸ｺﾞｼｯｸM-PRO" panose="020F0600000000000000" pitchFamily="50" charset="-128"/>
          <a:ea typeface="HG丸ｺﾞｼｯｸM-PRO" panose="020F0600000000000000" pitchFamily="50" charset="-128"/>
          <a:cs typeface="+mj-cs"/>
        </a:defRPr>
      </a:lvl1pPr>
    </p:titleStyle>
    <p:bodyStyle>
      <a:lvl1pPr marL="0" indent="0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None/>
        <a:defRPr kumimoji="1" sz="1200" kern="1200">
          <a:solidFill>
            <a:schemeClr val="tx1"/>
          </a:solidFill>
          <a:latin typeface="HG丸ｺﾞｼｯｸM-PRO" panose="020F0600000000000000" pitchFamily="50" charset="-128"/>
          <a:ea typeface="HG丸ｺﾞｼｯｸM-PRO" panose="020F0600000000000000" pitchFamily="50" charset="-128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100" marR="0" indent="0" algn="l" defTabSz="1425550" rtl="0" eaLnBrk="1" fontAlgn="auto" latinLnBrk="0" hangingPunct="1">
        <a:lnSpc>
          <a:spcPct val="90000"/>
        </a:lnSpc>
        <a:spcBef>
          <a:spcPts val="78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ユーザー設定</PresentationFormat>
  <Paragraphs>0</Paragraphs>
  <Slides>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0</vt:i4>
      </vt:variant>
    </vt:vector>
  </HeadingPairs>
  <TitlesOfParts>
    <vt:vector size="6" baseType="lpstr">
      <vt:lpstr>HGP創英角ﾎﾟｯﾌﾟ体</vt:lpstr>
      <vt:lpstr>HG丸ｺﾞｼｯｸM-PRO</vt:lpstr>
      <vt:lpstr>ＭＳ Ｐゴシック</vt:lpstr>
      <vt:lpstr>Arial</vt:lpstr>
      <vt:lpstr>Calibri</vt:lpstr>
      <vt:lpstr>Office テーマ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2020-01-23T03:05:50Z</dcterms:created>
  <dcterms:modified xsi:type="dcterms:W3CDTF">2020-01-23T03:06:09Z</dcterms:modified>
</cp:coreProperties>
</file>