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6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39763" y="381000"/>
            <a:ext cx="5691506" cy="640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/>
          </p:nvPr>
        </p:nvSpPr>
        <p:spPr>
          <a:xfrm>
            <a:off x="639763" y="1311275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17" name="図プレースホルダー 10"/>
          <p:cNvSpPr>
            <a:spLocks noGrp="1"/>
          </p:cNvSpPr>
          <p:nvPr>
            <p:ph type="pic" sz="quarter" idx="12"/>
          </p:nvPr>
        </p:nvSpPr>
        <p:spPr>
          <a:xfrm>
            <a:off x="2094866" y="1311275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18" name="図プレースホルダー 10"/>
          <p:cNvSpPr>
            <a:spLocks noGrp="1"/>
          </p:cNvSpPr>
          <p:nvPr>
            <p:ph type="pic" sz="quarter" idx="13"/>
          </p:nvPr>
        </p:nvSpPr>
        <p:spPr>
          <a:xfrm>
            <a:off x="3549969" y="1311275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19" name="図プレースホルダー 10"/>
          <p:cNvSpPr>
            <a:spLocks noGrp="1"/>
          </p:cNvSpPr>
          <p:nvPr>
            <p:ph type="pic" sz="quarter" idx="14"/>
          </p:nvPr>
        </p:nvSpPr>
        <p:spPr>
          <a:xfrm>
            <a:off x="5005072" y="1311275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639763" y="2206894"/>
            <a:ext cx="1326197" cy="396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2094866" y="2206894"/>
            <a:ext cx="1326197" cy="396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24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549969" y="2206894"/>
            <a:ext cx="1326197" cy="396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5005072" y="2206894"/>
            <a:ext cx="1326197" cy="396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26" name="図プレースホルダー 10"/>
          <p:cNvSpPr>
            <a:spLocks noGrp="1"/>
          </p:cNvSpPr>
          <p:nvPr>
            <p:ph type="pic" sz="quarter" idx="19"/>
          </p:nvPr>
        </p:nvSpPr>
        <p:spPr>
          <a:xfrm>
            <a:off x="639763" y="2631369"/>
            <a:ext cx="1326197" cy="867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27" name="図プレースホルダー 10"/>
          <p:cNvSpPr>
            <a:spLocks noGrp="1"/>
          </p:cNvSpPr>
          <p:nvPr>
            <p:ph type="pic" sz="quarter" idx="20"/>
          </p:nvPr>
        </p:nvSpPr>
        <p:spPr>
          <a:xfrm>
            <a:off x="2094866" y="2631369"/>
            <a:ext cx="1326197" cy="867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28" name="図プレースホルダー 10"/>
          <p:cNvSpPr>
            <a:spLocks noGrp="1"/>
          </p:cNvSpPr>
          <p:nvPr>
            <p:ph type="pic" sz="quarter" idx="21"/>
          </p:nvPr>
        </p:nvSpPr>
        <p:spPr>
          <a:xfrm>
            <a:off x="3549969" y="2631369"/>
            <a:ext cx="1326197" cy="867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29" name="図プレースホルダー 10"/>
          <p:cNvSpPr>
            <a:spLocks noGrp="1"/>
          </p:cNvSpPr>
          <p:nvPr>
            <p:ph type="pic" sz="quarter" idx="22"/>
          </p:nvPr>
        </p:nvSpPr>
        <p:spPr>
          <a:xfrm>
            <a:off x="5005072" y="2631369"/>
            <a:ext cx="1326197" cy="867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639763" y="354401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2094866" y="354401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32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3549969" y="354401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005072" y="354401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34" name="図プレースホルダー 10"/>
          <p:cNvSpPr>
            <a:spLocks noGrp="1"/>
          </p:cNvSpPr>
          <p:nvPr>
            <p:ph type="pic" sz="quarter" idx="27"/>
          </p:nvPr>
        </p:nvSpPr>
        <p:spPr>
          <a:xfrm>
            <a:off x="639763" y="3978272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35" name="図プレースホルダー 10"/>
          <p:cNvSpPr>
            <a:spLocks noGrp="1"/>
          </p:cNvSpPr>
          <p:nvPr>
            <p:ph type="pic" sz="quarter" idx="28"/>
          </p:nvPr>
        </p:nvSpPr>
        <p:spPr>
          <a:xfrm>
            <a:off x="2094866" y="3978272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36" name="図プレースホルダー 10"/>
          <p:cNvSpPr>
            <a:spLocks noGrp="1"/>
          </p:cNvSpPr>
          <p:nvPr>
            <p:ph type="pic" sz="quarter" idx="29"/>
          </p:nvPr>
        </p:nvSpPr>
        <p:spPr>
          <a:xfrm>
            <a:off x="3549969" y="3978272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37" name="図プレースホルダー 10"/>
          <p:cNvSpPr>
            <a:spLocks noGrp="1"/>
          </p:cNvSpPr>
          <p:nvPr>
            <p:ph type="pic" sz="quarter" idx="30"/>
          </p:nvPr>
        </p:nvSpPr>
        <p:spPr>
          <a:xfrm>
            <a:off x="5005072" y="3978272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38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639763" y="4868888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39" name="テキスト プレースホルダー 8"/>
          <p:cNvSpPr>
            <a:spLocks noGrp="1"/>
          </p:cNvSpPr>
          <p:nvPr>
            <p:ph type="body" sz="quarter" idx="32" hasCustomPrompt="1"/>
          </p:nvPr>
        </p:nvSpPr>
        <p:spPr>
          <a:xfrm>
            <a:off x="2094866" y="4868888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0" name="テキスト プレースホルダー 8"/>
          <p:cNvSpPr>
            <a:spLocks noGrp="1"/>
          </p:cNvSpPr>
          <p:nvPr>
            <p:ph type="body" sz="quarter" idx="33" hasCustomPrompt="1"/>
          </p:nvPr>
        </p:nvSpPr>
        <p:spPr>
          <a:xfrm>
            <a:off x="3549969" y="4868888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1" name="テキスト プレースホルダー 8"/>
          <p:cNvSpPr>
            <a:spLocks noGrp="1"/>
          </p:cNvSpPr>
          <p:nvPr>
            <p:ph type="body" sz="quarter" idx="34" hasCustomPrompt="1"/>
          </p:nvPr>
        </p:nvSpPr>
        <p:spPr>
          <a:xfrm>
            <a:off x="5005072" y="4868888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2" name="図プレースホルダー 10"/>
          <p:cNvSpPr>
            <a:spLocks noGrp="1"/>
          </p:cNvSpPr>
          <p:nvPr>
            <p:ph type="pic" sz="quarter" idx="35"/>
          </p:nvPr>
        </p:nvSpPr>
        <p:spPr>
          <a:xfrm>
            <a:off x="639763" y="529905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43" name="図プレースホルダー 10"/>
          <p:cNvSpPr>
            <a:spLocks noGrp="1"/>
          </p:cNvSpPr>
          <p:nvPr>
            <p:ph type="pic" sz="quarter" idx="36"/>
          </p:nvPr>
        </p:nvSpPr>
        <p:spPr>
          <a:xfrm>
            <a:off x="2094866" y="529905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44" name="図プレースホルダー 10"/>
          <p:cNvSpPr>
            <a:spLocks noGrp="1"/>
          </p:cNvSpPr>
          <p:nvPr>
            <p:ph type="pic" sz="quarter" idx="37"/>
          </p:nvPr>
        </p:nvSpPr>
        <p:spPr>
          <a:xfrm>
            <a:off x="3549969" y="529905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45" name="図プレースホルダー 10"/>
          <p:cNvSpPr>
            <a:spLocks noGrp="1"/>
          </p:cNvSpPr>
          <p:nvPr>
            <p:ph type="pic" sz="quarter" idx="38"/>
          </p:nvPr>
        </p:nvSpPr>
        <p:spPr>
          <a:xfrm>
            <a:off x="5005072" y="529905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46" name="テキスト プレースホルダー 8"/>
          <p:cNvSpPr>
            <a:spLocks noGrp="1"/>
          </p:cNvSpPr>
          <p:nvPr>
            <p:ph type="body" sz="quarter" idx="39" hasCustomPrompt="1"/>
          </p:nvPr>
        </p:nvSpPr>
        <p:spPr>
          <a:xfrm>
            <a:off x="639763" y="620117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7" name="テキスト プレースホルダー 8"/>
          <p:cNvSpPr>
            <a:spLocks noGrp="1"/>
          </p:cNvSpPr>
          <p:nvPr>
            <p:ph type="body" sz="quarter" idx="40" hasCustomPrompt="1"/>
          </p:nvPr>
        </p:nvSpPr>
        <p:spPr>
          <a:xfrm>
            <a:off x="2094866" y="620117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8" name="テキスト プレースホルダー 8"/>
          <p:cNvSpPr>
            <a:spLocks noGrp="1"/>
          </p:cNvSpPr>
          <p:nvPr>
            <p:ph type="body" sz="quarter" idx="41" hasCustomPrompt="1"/>
          </p:nvPr>
        </p:nvSpPr>
        <p:spPr>
          <a:xfrm>
            <a:off x="3549969" y="620117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49" name="テキスト プレースホルダー 8"/>
          <p:cNvSpPr>
            <a:spLocks noGrp="1"/>
          </p:cNvSpPr>
          <p:nvPr>
            <p:ph type="body" sz="quarter" idx="42" hasCustomPrompt="1"/>
          </p:nvPr>
        </p:nvSpPr>
        <p:spPr>
          <a:xfrm>
            <a:off x="5005072" y="620117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50" name="図プレースホルダー 10"/>
          <p:cNvSpPr>
            <a:spLocks noGrp="1"/>
          </p:cNvSpPr>
          <p:nvPr>
            <p:ph type="pic" sz="quarter" idx="43"/>
          </p:nvPr>
        </p:nvSpPr>
        <p:spPr>
          <a:xfrm>
            <a:off x="639763" y="6636428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51" name="図プレースホルダー 10"/>
          <p:cNvSpPr>
            <a:spLocks noGrp="1"/>
          </p:cNvSpPr>
          <p:nvPr>
            <p:ph type="pic" sz="quarter" idx="44"/>
          </p:nvPr>
        </p:nvSpPr>
        <p:spPr>
          <a:xfrm>
            <a:off x="2094866" y="6636428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52" name="図プレースホルダー 10"/>
          <p:cNvSpPr>
            <a:spLocks noGrp="1"/>
          </p:cNvSpPr>
          <p:nvPr>
            <p:ph type="pic" sz="quarter" idx="45"/>
          </p:nvPr>
        </p:nvSpPr>
        <p:spPr>
          <a:xfrm>
            <a:off x="3549969" y="6636428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53" name="図プレースホルダー 10"/>
          <p:cNvSpPr>
            <a:spLocks noGrp="1"/>
          </p:cNvSpPr>
          <p:nvPr>
            <p:ph type="pic" sz="quarter" idx="46"/>
          </p:nvPr>
        </p:nvSpPr>
        <p:spPr>
          <a:xfrm>
            <a:off x="5005072" y="6636428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54" name="テキスト プレースホルダー 8"/>
          <p:cNvSpPr>
            <a:spLocks noGrp="1"/>
          </p:cNvSpPr>
          <p:nvPr>
            <p:ph type="body" sz="quarter" idx="47" hasCustomPrompt="1"/>
          </p:nvPr>
        </p:nvSpPr>
        <p:spPr>
          <a:xfrm>
            <a:off x="639763" y="753854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55" name="テキスト プレースホルダー 8"/>
          <p:cNvSpPr>
            <a:spLocks noGrp="1"/>
          </p:cNvSpPr>
          <p:nvPr>
            <p:ph type="body" sz="quarter" idx="48" hasCustomPrompt="1"/>
          </p:nvPr>
        </p:nvSpPr>
        <p:spPr>
          <a:xfrm>
            <a:off x="2094866" y="753854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56" name="テキスト プレースホルダー 8"/>
          <p:cNvSpPr>
            <a:spLocks noGrp="1"/>
          </p:cNvSpPr>
          <p:nvPr>
            <p:ph type="body" sz="quarter" idx="49" hasCustomPrompt="1"/>
          </p:nvPr>
        </p:nvSpPr>
        <p:spPr>
          <a:xfrm>
            <a:off x="3549969" y="753854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57" name="テキスト プレースホルダー 8"/>
          <p:cNvSpPr>
            <a:spLocks noGrp="1"/>
          </p:cNvSpPr>
          <p:nvPr>
            <p:ph type="body" sz="quarter" idx="50" hasCustomPrompt="1"/>
          </p:nvPr>
        </p:nvSpPr>
        <p:spPr>
          <a:xfrm>
            <a:off x="5005072" y="7538546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59" name="図プレースホルダー 10"/>
          <p:cNvSpPr>
            <a:spLocks noGrp="1"/>
          </p:cNvSpPr>
          <p:nvPr>
            <p:ph type="pic" sz="quarter" idx="51"/>
          </p:nvPr>
        </p:nvSpPr>
        <p:spPr>
          <a:xfrm>
            <a:off x="639763" y="796861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60" name="図プレースホルダー 10"/>
          <p:cNvSpPr>
            <a:spLocks noGrp="1"/>
          </p:cNvSpPr>
          <p:nvPr>
            <p:ph type="pic" sz="quarter" idx="52"/>
          </p:nvPr>
        </p:nvSpPr>
        <p:spPr>
          <a:xfrm>
            <a:off x="2094866" y="796861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61" name="図プレースホルダー 10"/>
          <p:cNvSpPr>
            <a:spLocks noGrp="1"/>
          </p:cNvSpPr>
          <p:nvPr>
            <p:ph type="pic" sz="quarter" idx="53"/>
          </p:nvPr>
        </p:nvSpPr>
        <p:spPr>
          <a:xfrm>
            <a:off x="3549969" y="796861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62" name="図プレースホルダー 10"/>
          <p:cNvSpPr>
            <a:spLocks noGrp="1"/>
          </p:cNvSpPr>
          <p:nvPr>
            <p:ph type="pic" sz="quarter" idx="54"/>
          </p:nvPr>
        </p:nvSpPr>
        <p:spPr>
          <a:xfrm>
            <a:off x="5005072" y="7968619"/>
            <a:ext cx="1326197" cy="868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kumimoji="1" lang="ja-JP" altLang="en-US" smtClean="0"/>
              <a:t>図を追加</a:t>
            </a:r>
            <a:endParaRPr kumimoji="1" lang="ja-JP" altLang="en-US" dirty="0"/>
          </a:p>
        </p:txBody>
      </p:sp>
      <p:sp>
        <p:nvSpPr>
          <p:cNvPr id="63" name="テキスト プレースホルダー 8"/>
          <p:cNvSpPr>
            <a:spLocks noGrp="1"/>
          </p:cNvSpPr>
          <p:nvPr>
            <p:ph type="body" sz="quarter" idx="55" hasCustomPrompt="1"/>
          </p:nvPr>
        </p:nvSpPr>
        <p:spPr>
          <a:xfrm>
            <a:off x="639763" y="887073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64" name="テキスト プレースホルダー 8"/>
          <p:cNvSpPr>
            <a:spLocks noGrp="1"/>
          </p:cNvSpPr>
          <p:nvPr>
            <p:ph type="body" sz="quarter" idx="56" hasCustomPrompt="1"/>
          </p:nvPr>
        </p:nvSpPr>
        <p:spPr>
          <a:xfrm>
            <a:off x="2094866" y="887073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65" name="テキスト プレースホルダー 8"/>
          <p:cNvSpPr>
            <a:spLocks noGrp="1"/>
          </p:cNvSpPr>
          <p:nvPr>
            <p:ph type="body" sz="quarter" idx="57" hasCustomPrompt="1"/>
          </p:nvPr>
        </p:nvSpPr>
        <p:spPr>
          <a:xfrm>
            <a:off x="3549969" y="887073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  <p:sp>
        <p:nvSpPr>
          <p:cNvPr id="66" name="テキスト プレースホルダー 8"/>
          <p:cNvSpPr>
            <a:spLocks noGrp="1"/>
          </p:cNvSpPr>
          <p:nvPr>
            <p:ph type="body" sz="quarter" idx="58" hasCustomPrompt="1"/>
          </p:nvPr>
        </p:nvSpPr>
        <p:spPr>
          <a:xfrm>
            <a:off x="5005072" y="8870737"/>
            <a:ext cx="1326197" cy="39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テキスト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49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34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92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テキスト プレースホルダー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図プレースホルダー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図プレースホルダー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図プレースホルダー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テキスト プレースホルダー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0" name="図プレースホルダー 19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1" name="図プレースホルダー 20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2" name="図プレースホルダー 21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23" name="テキスト プレースホルダー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図プレースホルダー 26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8" name="図プレースホルダー 27"/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29" name="図プレースホルダー 28"/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30" name="図プレースホルダー 29"/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31" name="テキスト プレースホルダー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5" name="図プレースホルダー 34"/>
          <p:cNvSpPr>
            <a:spLocks noGrp="1"/>
          </p:cNvSpPr>
          <p:nvPr>
            <p:ph type="pic" sz="quarter" idx="43"/>
          </p:nvPr>
        </p:nvSpPr>
        <p:spPr/>
      </p:sp>
      <p:sp>
        <p:nvSpPr>
          <p:cNvPr id="36" name="図プレースホルダー 35"/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37" name="図プレースホルダー 36"/>
          <p:cNvSpPr>
            <a:spLocks noGrp="1"/>
          </p:cNvSpPr>
          <p:nvPr>
            <p:ph type="pic" sz="quarter" idx="45"/>
          </p:nvPr>
        </p:nvSpPr>
        <p:spPr/>
      </p:sp>
      <p:sp>
        <p:nvSpPr>
          <p:cNvPr id="38" name="図プレースホルダー 37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39" name="テキスト プレースホルダー 38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1" name="テキスト プレースホルダー 40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4294967295"/>
          </p:nvPr>
        </p:nvSpPr>
        <p:spPr>
          <a:xfrm>
            <a:off x="639763" y="8532495"/>
            <a:ext cx="5691506" cy="8210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登山記録.potx" id="{271488BB-2AC1-4AF0-897F-254365343439}" vid="{F6046C29-00EA-4CC6-B523-4B823A07A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HP登山記録</Template>
  <TotalTime>1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dcterms:created xsi:type="dcterms:W3CDTF">2018-10-06T06:15:55Z</dcterms:created>
  <dcterms:modified xsi:type="dcterms:W3CDTF">2018-10-06T06:17:23Z</dcterms:modified>
</cp:coreProperties>
</file>