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</p:sldIdLst>
  <p:sldSz cx="5327650" cy="3600450"/>
  <p:notesSz cx="3325813" cy="5053013"/>
  <p:defaultTextStyle>
    <a:defPPr>
      <a:defRPr lang="ja-JP"/>
    </a:defPPr>
    <a:lvl1pPr marL="0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1pPr>
    <a:lvl2pPr marL="196979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2pPr>
    <a:lvl3pPr marL="393957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3pPr>
    <a:lvl4pPr marL="590936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4pPr>
    <a:lvl5pPr marL="787916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5pPr>
    <a:lvl6pPr marL="984894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6pPr>
    <a:lvl7pPr marL="1181874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7pPr>
    <a:lvl8pPr marL="1378852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8pPr>
    <a:lvl9pPr marL="1575832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71" d="100"/>
          <a:sy n="171" d="100"/>
        </p:scale>
        <p:origin x="1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図プレースホルダー 7"/>
          <p:cNvSpPr>
            <a:spLocks noGrp="1"/>
          </p:cNvSpPr>
          <p:nvPr>
            <p:ph type="pic" sz="quarter" idx="10"/>
          </p:nvPr>
        </p:nvSpPr>
        <p:spPr>
          <a:xfrm>
            <a:off x="622300" y="23495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3" name="図プレースホルダー 7"/>
          <p:cNvSpPr>
            <a:spLocks noGrp="1"/>
          </p:cNvSpPr>
          <p:nvPr>
            <p:ph type="pic" sz="quarter" idx="11"/>
          </p:nvPr>
        </p:nvSpPr>
        <p:spPr>
          <a:xfrm>
            <a:off x="1657350" y="23495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4" name="図プレースホルダー 7"/>
          <p:cNvSpPr>
            <a:spLocks noGrp="1"/>
          </p:cNvSpPr>
          <p:nvPr>
            <p:ph type="pic" sz="quarter" idx="12"/>
          </p:nvPr>
        </p:nvSpPr>
        <p:spPr>
          <a:xfrm>
            <a:off x="2692400" y="23495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5" name="図プレースホルダー 7"/>
          <p:cNvSpPr>
            <a:spLocks noGrp="1"/>
          </p:cNvSpPr>
          <p:nvPr>
            <p:ph type="pic" sz="quarter" idx="13"/>
          </p:nvPr>
        </p:nvSpPr>
        <p:spPr>
          <a:xfrm>
            <a:off x="3727450" y="23495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6" name="図プレースホルダー 7"/>
          <p:cNvSpPr>
            <a:spLocks noGrp="1"/>
          </p:cNvSpPr>
          <p:nvPr>
            <p:ph type="pic" sz="quarter" idx="14"/>
          </p:nvPr>
        </p:nvSpPr>
        <p:spPr>
          <a:xfrm>
            <a:off x="622300" y="102870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7" name="図プレースホルダー 7"/>
          <p:cNvSpPr>
            <a:spLocks noGrp="1"/>
          </p:cNvSpPr>
          <p:nvPr>
            <p:ph type="pic" sz="quarter" idx="15"/>
          </p:nvPr>
        </p:nvSpPr>
        <p:spPr>
          <a:xfrm>
            <a:off x="1657350" y="102870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8" name="図プレースホルダー 7"/>
          <p:cNvSpPr>
            <a:spLocks noGrp="1"/>
          </p:cNvSpPr>
          <p:nvPr>
            <p:ph type="pic" sz="quarter" idx="16"/>
          </p:nvPr>
        </p:nvSpPr>
        <p:spPr>
          <a:xfrm>
            <a:off x="2692400" y="102870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9" name="図プレースホルダー 7"/>
          <p:cNvSpPr>
            <a:spLocks noGrp="1"/>
          </p:cNvSpPr>
          <p:nvPr>
            <p:ph type="pic" sz="quarter" idx="17"/>
          </p:nvPr>
        </p:nvSpPr>
        <p:spPr>
          <a:xfrm>
            <a:off x="3727450" y="102870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0" name="図プレースホルダー 7"/>
          <p:cNvSpPr>
            <a:spLocks noGrp="1"/>
          </p:cNvSpPr>
          <p:nvPr>
            <p:ph type="pic" sz="quarter" idx="18"/>
          </p:nvPr>
        </p:nvSpPr>
        <p:spPr>
          <a:xfrm>
            <a:off x="622300" y="182245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1" name="図プレースホルダー 7"/>
          <p:cNvSpPr>
            <a:spLocks noGrp="1"/>
          </p:cNvSpPr>
          <p:nvPr>
            <p:ph type="pic" sz="quarter" idx="19"/>
          </p:nvPr>
        </p:nvSpPr>
        <p:spPr>
          <a:xfrm>
            <a:off x="1657350" y="182245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2" name="図プレースホルダー 7"/>
          <p:cNvSpPr>
            <a:spLocks noGrp="1"/>
          </p:cNvSpPr>
          <p:nvPr>
            <p:ph type="pic" sz="quarter" idx="20"/>
          </p:nvPr>
        </p:nvSpPr>
        <p:spPr>
          <a:xfrm>
            <a:off x="2692400" y="182245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3" name="図プレースホルダー 7"/>
          <p:cNvSpPr>
            <a:spLocks noGrp="1"/>
          </p:cNvSpPr>
          <p:nvPr>
            <p:ph type="pic" sz="quarter" idx="21"/>
          </p:nvPr>
        </p:nvSpPr>
        <p:spPr>
          <a:xfrm>
            <a:off x="3727450" y="182245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4" name="図プレースホルダー 7"/>
          <p:cNvSpPr>
            <a:spLocks noGrp="1"/>
          </p:cNvSpPr>
          <p:nvPr>
            <p:ph type="pic" sz="quarter" idx="22"/>
          </p:nvPr>
        </p:nvSpPr>
        <p:spPr>
          <a:xfrm>
            <a:off x="622300" y="261620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5" name="図プレースホルダー 7"/>
          <p:cNvSpPr>
            <a:spLocks noGrp="1"/>
          </p:cNvSpPr>
          <p:nvPr>
            <p:ph type="pic" sz="quarter" idx="23"/>
          </p:nvPr>
        </p:nvSpPr>
        <p:spPr>
          <a:xfrm>
            <a:off x="1657350" y="261620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6" name="図プレースホルダー 7"/>
          <p:cNvSpPr>
            <a:spLocks noGrp="1"/>
          </p:cNvSpPr>
          <p:nvPr>
            <p:ph type="pic" sz="quarter" idx="24"/>
          </p:nvPr>
        </p:nvSpPr>
        <p:spPr>
          <a:xfrm>
            <a:off x="2692400" y="261620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7" name="図プレースホルダー 7"/>
          <p:cNvSpPr>
            <a:spLocks noGrp="1"/>
          </p:cNvSpPr>
          <p:nvPr>
            <p:ph type="pic" sz="quarter" idx="25"/>
          </p:nvPr>
        </p:nvSpPr>
        <p:spPr>
          <a:xfrm>
            <a:off x="3727450" y="2616200"/>
            <a:ext cx="971550" cy="7366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sz="quarter" idx="26"/>
          </p:nvPr>
        </p:nvSpPr>
        <p:spPr>
          <a:xfrm>
            <a:off x="-22302" y="234947"/>
            <a:ext cx="340538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1" name="縦書きテキスト プレースホルダー 2"/>
          <p:cNvSpPr>
            <a:spLocks noGrp="1"/>
          </p:cNvSpPr>
          <p:nvPr>
            <p:ph type="body" orient="vert" sz="quarter" idx="27"/>
          </p:nvPr>
        </p:nvSpPr>
        <p:spPr>
          <a:xfrm>
            <a:off x="262054" y="240523"/>
            <a:ext cx="322514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6" name="縦書きテキスト プレースホルダー 2"/>
          <p:cNvSpPr>
            <a:spLocks noGrp="1"/>
          </p:cNvSpPr>
          <p:nvPr>
            <p:ph type="body" orient="vert" sz="quarter" idx="42"/>
          </p:nvPr>
        </p:nvSpPr>
        <p:spPr>
          <a:xfrm>
            <a:off x="-22302" y="1030090"/>
            <a:ext cx="340538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7" name="縦書きテキスト プレースホルダー 2"/>
          <p:cNvSpPr>
            <a:spLocks noGrp="1"/>
          </p:cNvSpPr>
          <p:nvPr>
            <p:ph type="body" orient="vert" sz="quarter" idx="43"/>
          </p:nvPr>
        </p:nvSpPr>
        <p:spPr>
          <a:xfrm>
            <a:off x="262054" y="1035666"/>
            <a:ext cx="322514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8" name="縦書きテキスト プレースホルダー 2"/>
          <p:cNvSpPr>
            <a:spLocks noGrp="1"/>
          </p:cNvSpPr>
          <p:nvPr>
            <p:ph type="body" orient="vert" sz="quarter" idx="44"/>
          </p:nvPr>
        </p:nvSpPr>
        <p:spPr>
          <a:xfrm>
            <a:off x="-22302" y="1818269"/>
            <a:ext cx="340538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9" name="縦書きテキスト プレースホルダー 2"/>
          <p:cNvSpPr>
            <a:spLocks noGrp="1"/>
          </p:cNvSpPr>
          <p:nvPr>
            <p:ph type="body" orient="vert" sz="quarter" idx="45"/>
          </p:nvPr>
        </p:nvSpPr>
        <p:spPr>
          <a:xfrm>
            <a:off x="262054" y="1823845"/>
            <a:ext cx="322514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0" name="縦書きテキスト プレースホルダー 2"/>
          <p:cNvSpPr>
            <a:spLocks noGrp="1"/>
          </p:cNvSpPr>
          <p:nvPr>
            <p:ph type="body" orient="vert" sz="quarter" idx="46"/>
          </p:nvPr>
        </p:nvSpPr>
        <p:spPr>
          <a:xfrm>
            <a:off x="-22302" y="2613412"/>
            <a:ext cx="340538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1" name="縦書きテキスト プレースホルダー 2"/>
          <p:cNvSpPr>
            <a:spLocks noGrp="1"/>
          </p:cNvSpPr>
          <p:nvPr>
            <p:ph type="body" orient="vert" sz="quarter" idx="47"/>
          </p:nvPr>
        </p:nvSpPr>
        <p:spPr>
          <a:xfrm>
            <a:off x="262054" y="2618988"/>
            <a:ext cx="322514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縦書きテキスト プレースホルダー 2"/>
          <p:cNvSpPr>
            <a:spLocks noGrp="1"/>
          </p:cNvSpPr>
          <p:nvPr>
            <p:ph type="body" orient="vert" sz="quarter" idx="48"/>
          </p:nvPr>
        </p:nvSpPr>
        <p:spPr>
          <a:xfrm>
            <a:off x="4720780" y="234947"/>
            <a:ext cx="340538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3" name="縦書きテキスト プレースホルダー 2"/>
          <p:cNvSpPr>
            <a:spLocks noGrp="1"/>
          </p:cNvSpPr>
          <p:nvPr>
            <p:ph type="body" orient="vert" sz="quarter" idx="49"/>
          </p:nvPr>
        </p:nvSpPr>
        <p:spPr>
          <a:xfrm>
            <a:off x="5005136" y="240523"/>
            <a:ext cx="322514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4" name="縦書きテキスト プレースホルダー 2"/>
          <p:cNvSpPr>
            <a:spLocks noGrp="1"/>
          </p:cNvSpPr>
          <p:nvPr>
            <p:ph type="body" orient="vert" sz="quarter" idx="50"/>
          </p:nvPr>
        </p:nvSpPr>
        <p:spPr>
          <a:xfrm>
            <a:off x="4720780" y="1030090"/>
            <a:ext cx="340538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5" name="縦書きテキスト プレースホルダー 2"/>
          <p:cNvSpPr>
            <a:spLocks noGrp="1"/>
          </p:cNvSpPr>
          <p:nvPr>
            <p:ph type="body" orient="vert" sz="quarter" idx="51"/>
          </p:nvPr>
        </p:nvSpPr>
        <p:spPr>
          <a:xfrm>
            <a:off x="5005136" y="1035666"/>
            <a:ext cx="322514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6" name="縦書きテキスト プレースホルダー 2"/>
          <p:cNvSpPr>
            <a:spLocks noGrp="1"/>
          </p:cNvSpPr>
          <p:nvPr>
            <p:ph type="body" orient="vert" sz="quarter" idx="52"/>
          </p:nvPr>
        </p:nvSpPr>
        <p:spPr>
          <a:xfrm>
            <a:off x="4720780" y="1818269"/>
            <a:ext cx="340538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7" name="縦書きテキスト プレースホルダー 2"/>
          <p:cNvSpPr>
            <a:spLocks noGrp="1"/>
          </p:cNvSpPr>
          <p:nvPr>
            <p:ph type="body" orient="vert" sz="quarter" idx="53"/>
          </p:nvPr>
        </p:nvSpPr>
        <p:spPr>
          <a:xfrm>
            <a:off x="5005136" y="1823845"/>
            <a:ext cx="322514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8" name="縦書きテキスト プレースホルダー 2"/>
          <p:cNvSpPr>
            <a:spLocks noGrp="1"/>
          </p:cNvSpPr>
          <p:nvPr>
            <p:ph type="body" orient="vert" sz="quarter" idx="54"/>
          </p:nvPr>
        </p:nvSpPr>
        <p:spPr>
          <a:xfrm>
            <a:off x="4720780" y="2613412"/>
            <a:ext cx="340538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9" name="縦書きテキスト プレースホルダー 2"/>
          <p:cNvSpPr>
            <a:spLocks noGrp="1"/>
          </p:cNvSpPr>
          <p:nvPr>
            <p:ph type="body" orient="vert" sz="quarter" idx="55"/>
          </p:nvPr>
        </p:nvSpPr>
        <p:spPr>
          <a:xfrm>
            <a:off x="5005136" y="2618988"/>
            <a:ext cx="322514" cy="736600"/>
          </a:xfrm>
          <a:prstGeom prst="rect">
            <a:avLst/>
          </a:prstGeom>
        </p:spPr>
        <p:txBody>
          <a:bodyPr vert="vert270"/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834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241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872486" rtl="0" eaLnBrk="1" latinLnBrk="0" hangingPunct="1">
        <a:lnSpc>
          <a:spcPct val="90000"/>
        </a:lnSpc>
        <a:spcBef>
          <a:spcPct val="0"/>
        </a:spcBef>
        <a:buNone/>
        <a:defRPr kumimoji="1" sz="41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8121" indent="-218121" algn="l" defTabSz="872486" rtl="0" eaLnBrk="1" latinLnBrk="0" hangingPunct="1">
        <a:lnSpc>
          <a:spcPct val="90000"/>
        </a:lnSpc>
        <a:spcBef>
          <a:spcPts val="954"/>
        </a:spcBef>
        <a:buFont typeface="Arial" panose="020B0604020202020204" pitchFamily="34" charset="0"/>
        <a:buChar char="•"/>
        <a:defRPr kumimoji="1" sz="2672" kern="1200">
          <a:solidFill>
            <a:schemeClr val="tx1"/>
          </a:solidFill>
          <a:latin typeface="+mn-lt"/>
          <a:ea typeface="+mn-ea"/>
          <a:cs typeface="+mn-cs"/>
        </a:defRPr>
      </a:lvl1pPr>
      <a:lvl2pPr marL="654364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2290" kern="1200">
          <a:solidFill>
            <a:schemeClr val="tx1"/>
          </a:solidFill>
          <a:latin typeface="+mn-lt"/>
          <a:ea typeface="+mn-ea"/>
          <a:cs typeface="+mn-cs"/>
        </a:defRPr>
      </a:lvl2pPr>
      <a:lvl3pPr marL="1090607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3pPr>
      <a:lvl4pPr marL="1526851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4pPr>
      <a:lvl5pPr marL="1963094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5pPr>
      <a:lvl6pPr marL="2399337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6pPr>
      <a:lvl7pPr marL="2835580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7pPr>
      <a:lvl8pPr marL="3271823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8pPr>
      <a:lvl9pPr marL="3708065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1pPr>
      <a:lvl2pPr marL="436243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2pPr>
      <a:lvl3pPr marL="872486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3pPr>
      <a:lvl4pPr marL="1308730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4pPr>
      <a:lvl5pPr marL="1744973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5pPr>
      <a:lvl6pPr marL="2181215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6pPr>
      <a:lvl7pPr marL="2617458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7pPr>
      <a:lvl8pPr marL="3053701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8pPr>
      <a:lvl9pPr marL="3489944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縦書きテキスト プレースホルダー 17"/>
          <p:cNvSpPr>
            <a:spLocks noGrp="1"/>
          </p:cNvSpPr>
          <p:nvPr>
            <p:ph type="body" orient="vert" sz="quarter" idx="26"/>
          </p:nvPr>
        </p:nvSpPr>
        <p:spPr>
          <a:xfrm>
            <a:off x="66914" y="234947"/>
            <a:ext cx="340538" cy="7366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9" name="縦書きテキスト プレースホルダー 18"/>
          <p:cNvSpPr>
            <a:spLocks noGrp="1"/>
          </p:cNvSpPr>
          <p:nvPr>
            <p:ph type="body" orient="vert" sz="quarter" idx="27"/>
          </p:nvPr>
        </p:nvSpPr>
        <p:spPr>
          <a:xfrm>
            <a:off x="289934" y="240523"/>
            <a:ext cx="322514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20" name="縦書きテキスト プレースホルダー 19"/>
          <p:cNvSpPr>
            <a:spLocks noGrp="1"/>
          </p:cNvSpPr>
          <p:nvPr>
            <p:ph type="body" orient="vert" sz="quarter" idx="42"/>
          </p:nvPr>
        </p:nvSpPr>
        <p:spPr>
          <a:xfrm>
            <a:off x="66914" y="1030090"/>
            <a:ext cx="340538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21" name="縦書きテキスト プレースホルダー 20"/>
          <p:cNvSpPr>
            <a:spLocks noGrp="1"/>
          </p:cNvSpPr>
          <p:nvPr>
            <p:ph type="body" orient="vert" sz="quarter" idx="43"/>
          </p:nvPr>
        </p:nvSpPr>
        <p:spPr>
          <a:xfrm>
            <a:off x="289934" y="1035666"/>
            <a:ext cx="322514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22" name="縦書きテキスト プレースホルダー 21"/>
          <p:cNvSpPr>
            <a:spLocks noGrp="1"/>
          </p:cNvSpPr>
          <p:nvPr>
            <p:ph type="body" orient="vert" sz="quarter" idx="44"/>
          </p:nvPr>
        </p:nvSpPr>
        <p:spPr>
          <a:xfrm>
            <a:off x="66914" y="1818269"/>
            <a:ext cx="340538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23" name="縦書きテキスト プレースホルダー 22"/>
          <p:cNvSpPr>
            <a:spLocks noGrp="1"/>
          </p:cNvSpPr>
          <p:nvPr>
            <p:ph type="body" orient="vert" sz="quarter" idx="45"/>
          </p:nvPr>
        </p:nvSpPr>
        <p:spPr>
          <a:xfrm>
            <a:off x="289934" y="1823845"/>
            <a:ext cx="322514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24" name="縦書きテキスト プレースホルダー 23"/>
          <p:cNvSpPr>
            <a:spLocks noGrp="1"/>
          </p:cNvSpPr>
          <p:nvPr>
            <p:ph type="body" orient="vert" sz="quarter" idx="46"/>
          </p:nvPr>
        </p:nvSpPr>
        <p:spPr>
          <a:xfrm>
            <a:off x="66914" y="2613412"/>
            <a:ext cx="340538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25" name="縦書きテキスト プレースホルダー 24"/>
          <p:cNvSpPr>
            <a:spLocks noGrp="1"/>
          </p:cNvSpPr>
          <p:nvPr>
            <p:ph type="body" orient="vert" sz="quarter" idx="47"/>
          </p:nvPr>
        </p:nvSpPr>
        <p:spPr>
          <a:xfrm>
            <a:off x="289934" y="2618988"/>
            <a:ext cx="322514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26" name="縦書きテキスト プレースホルダー 25"/>
          <p:cNvSpPr>
            <a:spLocks noGrp="1"/>
          </p:cNvSpPr>
          <p:nvPr>
            <p:ph type="body" orient="vert" sz="quarter" idx="48"/>
          </p:nvPr>
        </p:nvSpPr>
        <p:spPr>
          <a:xfrm>
            <a:off x="4670596" y="234947"/>
            <a:ext cx="340538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27" name="縦書きテキスト プレースホルダー 26"/>
          <p:cNvSpPr>
            <a:spLocks noGrp="1"/>
          </p:cNvSpPr>
          <p:nvPr>
            <p:ph type="body" orient="vert" sz="quarter" idx="49"/>
          </p:nvPr>
        </p:nvSpPr>
        <p:spPr>
          <a:xfrm>
            <a:off x="4915920" y="240523"/>
            <a:ext cx="322514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28" name="縦書きテキスト プレースホルダー 27"/>
          <p:cNvSpPr>
            <a:spLocks noGrp="1"/>
          </p:cNvSpPr>
          <p:nvPr>
            <p:ph type="body" orient="vert" sz="quarter" idx="50"/>
          </p:nvPr>
        </p:nvSpPr>
        <p:spPr>
          <a:xfrm>
            <a:off x="4670596" y="1030090"/>
            <a:ext cx="340538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29" name="縦書きテキスト プレースホルダー 28"/>
          <p:cNvSpPr>
            <a:spLocks noGrp="1"/>
          </p:cNvSpPr>
          <p:nvPr>
            <p:ph type="body" orient="vert" sz="quarter" idx="51"/>
          </p:nvPr>
        </p:nvSpPr>
        <p:spPr>
          <a:xfrm>
            <a:off x="4915920" y="1035666"/>
            <a:ext cx="322514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30" name="縦書きテキスト プレースホルダー 29"/>
          <p:cNvSpPr>
            <a:spLocks noGrp="1"/>
          </p:cNvSpPr>
          <p:nvPr>
            <p:ph type="body" orient="vert" sz="quarter" idx="52"/>
          </p:nvPr>
        </p:nvSpPr>
        <p:spPr>
          <a:xfrm>
            <a:off x="4670596" y="1818269"/>
            <a:ext cx="340538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31" name="縦書きテキスト プレースホルダー 30"/>
          <p:cNvSpPr>
            <a:spLocks noGrp="1"/>
          </p:cNvSpPr>
          <p:nvPr>
            <p:ph type="body" orient="vert" sz="quarter" idx="53"/>
          </p:nvPr>
        </p:nvSpPr>
        <p:spPr>
          <a:xfrm>
            <a:off x="4915920" y="1823845"/>
            <a:ext cx="322514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32" name="縦書きテキスト プレースホルダー 31"/>
          <p:cNvSpPr>
            <a:spLocks noGrp="1"/>
          </p:cNvSpPr>
          <p:nvPr>
            <p:ph type="body" orient="vert" sz="quarter" idx="54"/>
          </p:nvPr>
        </p:nvSpPr>
        <p:spPr>
          <a:xfrm>
            <a:off x="4670596" y="2613412"/>
            <a:ext cx="340538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33" name="縦書きテキスト プレースホルダー 32"/>
          <p:cNvSpPr>
            <a:spLocks noGrp="1"/>
          </p:cNvSpPr>
          <p:nvPr>
            <p:ph type="body" orient="vert" sz="quarter" idx="55"/>
          </p:nvPr>
        </p:nvSpPr>
        <p:spPr>
          <a:xfrm>
            <a:off x="4915920" y="2618988"/>
            <a:ext cx="322514" cy="736600"/>
          </a:xfrm>
        </p:spPr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2" name="図プレースホルダー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図プレースホルダー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図プレースホルダー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図プレースホルダー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図プレースホルダー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図プレースホルダー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図プレースホルダー 8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0" name="図プレースホルダー 9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1" name="図プレースホルダー 10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2" name="図プレースホルダー 1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図プレースホルダー 12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4" name="図プレースホルダー 13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5" name="図プレースホルダー 1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6" name="図プレースホルダー 15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7" name="図プレースホルダー 16"/>
          <p:cNvSpPr>
            <a:spLocks noGrp="1"/>
          </p:cNvSpPr>
          <p:nvPr>
            <p:ph type="pic" sz="quarter" idx="25"/>
          </p:nvPr>
        </p:nvSpPr>
        <p:spPr/>
      </p:sp>
    </p:spTree>
    <p:extLst>
      <p:ext uri="{BB962C8B-B14F-4D97-AF65-F5344CB8AC3E}">
        <p14:creationId xmlns:p14="http://schemas.microsoft.com/office/powerpoint/2010/main" val="2641760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2020-01-23T03:08:38Z</dcterms:created>
  <dcterms:modified xsi:type="dcterms:W3CDTF">2020-01-23T03:08:45Z</dcterms:modified>
</cp:coreProperties>
</file>