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327650" cy="3600450"/>
  <p:notesSz cx="6858000" cy="9144000"/>
  <p:defaultTextStyle>
    <a:defPPr>
      <a:defRPr lang="ja-JP"/>
    </a:defPPr>
    <a:lvl1pPr marL="0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1pPr>
    <a:lvl2pPr marL="196979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2pPr>
    <a:lvl3pPr marL="393957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3pPr>
    <a:lvl4pPr marL="590936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4pPr>
    <a:lvl5pPr marL="787916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5pPr>
    <a:lvl6pPr marL="984894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6pPr>
    <a:lvl7pPr marL="1181874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7pPr>
    <a:lvl8pPr marL="1378852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8pPr>
    <a:lvl9pPr marL="1575832" algn="l" defTabSz="393957" rtl="0" eaLnBrk="1" latinLnBrk="0" hangingPunct="1">
      <a:defRPr kumimoji="1" sz="7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7"/>
          <p:cNvSpPr>
            <a:spLocks noGrp="1"/>
          </p:cNvSpPr>
          <p:nvPr>
            <p:ph type="pic" sz="quarter" idx="10"/>
          </p:nvPr>
        </p:nvSpPr>
        <p:spPr>
          <a:xfrm>
            <a:off x="622300" y="23495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53" name="図プレースホルダー 7"/>
          <p:cNvSpPr>
            <a:spLocks noGrp="1"/>
          </p:cNvSpPr>
          <p:nvPr>
            <p:ph type="pic" sz="quarter" idx="11"/>
          </p:nvPr>
        </p:nvSpPr>
        <p:spPr>
          <a:xfrm>
            <a:off x="1657350" y="23495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54" name="図プレースホルダー 7"/>
          <p:cNvSpPr>
            <a:spLocks noGrp="1"/>
          </p:cNvSpPr>
          <p:nvPr>
            <p:ph type="pic" sz="quarter" idx="12"/>
          </p:nvPr>
        </p:nvSpPr>
        <p:spPr>
          <a:xfrm>
            <a:off x="2692400" y="23495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55" name="図プレースホルダー 7"/>
          <p:cNvSpPr>
            <a:spLocks noGrp="1"/>
          </p:cNvSpPr>
          <p:nvPr>
            <p:ph type="pic" sz="quarter" idx="13"/>
          </p:nvPr>
        </p:nvSpPr>
        <p:spPr>
          <a:xfrm>
            <a:off x="3727450" y="23495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56" name="図プレースホルダー 7"/>
          <p:cNvSpPr>
            <a:spLocks noGrp="1"/>
          </p:cNvSpPr>
          <p:nvPr>
            <p:ph type="pic" sz="quarter" idx="14"/>
          </p:nvPr>
        </p:nvSpPr>
        <p:spPr>
          <a:xfrm>
            <a:off x="622300" y="102870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57" name="図プレースホルダー 7"/>
          <p:cNvSpPr>
            <a:spLocks noGrp="1"/>
          </p:cNvSpPr>
          <p:nvPr>
            <p:ph type="pic" sz="quarter" idx="15"/>
          </p:nvPr>
        </p:nvSpPr>
        <p:spPr>
          <a:xfrm>
            <a:off x="1657350" y="102870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58" name="図プレースホルダー 7"/>
          <p:cNvSpPr>
            <a:spLocks noGrp="1"/>
          </p:cNvSpPr>
          <p:nvPr>
            <p:ph type="pic" sz="quarter" idx="16"/>
          </p:nvPr>
        </p:nvSpPr>
        <p:spPr>
          <a:xfrm>
            <a:off x="2692400" y="102870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59" name="図プレースホルダー 7"/>
          <p:cNvSpPr>
            <a:spLocks noGrp="1"/>
          </p:cNvSpPr>
          <p:nvPr>
            <p:ph type="pic" sz="quarter" idx="17"/>
          </p:nvPr>
        </p:nvSpPr>
        <p:spPr>
          <a:xfrm>
            <a:off x="3727450" y="102870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60" name="図プレースホルダー 7"/>
          <p:cNvSpPr>
            <a:spLocks noGrp="1"/>
          </p:cNvSpPr>
          <p:nvPr>
            <p:ph type="pic" sz="quarter" idx="18"/>
          </p:nvPr>
        </p:nvSpPr>
        <p:spPr>
          <a:xfrm>
            <a:off x="622300" y="182245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61" name="図プレースホルダー 7"/>
          <p:cNvSpPr>
            <a:spLocks noGrp="1"/>
          </p:cNvSpPr>
          <p:nvPr>
            <p:ph type="pic" sz="quarter" idx="19"/>
          </p:nvPr>
        </p:nvSpPr>
        <p:spPr>
          <a:xfrm>
            <a:off x="1657350" y="182245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62" name="図プレースホルダー 7"/>
          <p:cNvSpPr>
            <a:spLocks noGrp="1"/>
          </p:cNvSpPr>
          <p:nvPr>
            <p:ph type="pic" sz="quarter" idx="20"/>
          </p:nvPr>
        </p:nvSpPr>
        <p:spPr>
          <a:xfrm>
            <a:off x="2692400" y="182245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63" name="図プレースホルダー 7"/>
          <p:cNvSpPr>
            <a:spLocks noGrp="1"/>
          </p:cNvSpPr>
          <p:nvPr>
            <p:ph type="pic" sz="quarter" idx="21"/>
          </p:nvPr>
        </p:nvSpPr>
        <p:spPr>
          <a:xfrm>
            <a:off x="3727450" y="182245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64" name="図プレースホルダー 7"/>
          <p:cNvSpPr>
            <a:spLocks noGrp="1"/>
          </p:cNvSpPr>
          <p:nvPr>
            <p:ph type="pic" sz="quarter" idx="22"/>
          </p:nvPr>
        </p:nvSpPr>
        <p:spPr>
          <a:xfrm>
            <a:off x="622300" y="261620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65" name="図プレースホルダー 7"/>
          <p:cNvSpPr>
            <a:spLocks noGrp="1"/>
          </p:cNvSpPr>
          <p:nvPr>
            <p:ph type="pic" sz="quarter" idx="23"/>
          </p:nvPr>
        </p:nvSpPr>
        <p:spPr>
          <a:xfrm>
            <a:off x="1657350" y="261620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66" name="図プレースホルダー 7"/>
          <p:cNvSpPr>
            <a:spLocks noGrp="1"/>
          </p:cNvSpPr>
          <p:nvPr>
            <p:ph type="pic" sz="quarter" idx="24"/>
          </p:nvPr>
        </p:nvSpPr>
        <p:spPr>
          <a:xfrm>
            <a:off x="2692400" y="261620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67" name="図プレースホルダー 7"/>
          <p:cNvSpPr>
            <a:spLocks noGrp="1"/>
          </p:cNvSpPr>
          <p:nvPr>
            <p:ph type="pic" sz="quarter" idx="25"/>
          </p:nvPr>
        </p:nvSpPr>
        <p:spPr>
          <a:xfrm>
            <a:off x="3727450" y="2616200"/>
            <a:ext cx="971550" cy="7366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34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41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872486" rtl="0" eaLnBrk="1" latinLnBrk="0" hangingPunct="1">
        <a:lnSpc>
          <a:spcPct val="90000"/>
        </a:lnSpc>
        <a:spcBef>
          <a:spcPct val="0"/>
        </a:spcBef>
        <a:buNone/>
        <a:defRPr kumimoji="1" sz="41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8121" indent="-218121" algn="l" defTabSz="872486" rtl="0" eaLnBrk="1" latinLnBrk="0" hangingPunct="1">
        <a:lnSpc>
          <a:spcPct val="90000"/>
        </a:lnSpc>
        <a:spcBef>
          <a:spcPts val="954"/>
        </a:spcBef>
        <a:buFont typeface="Arial" panose="020B0604020202020204" pitchFamily="34" charset="0"/>
        <a:buChar char="•"/>
        <a:defRPr kumimoji="1" sz="2672" kern="1200">
          <a:solidFill>
            <a:schemeClr val="tx1"/>
          </a:solidFill>
          <a:latin typeface="+mn-lt"/>
          <a:ea typeface="+mn-ea"/>
          <a:cs typeface="+mn-cs"/>
        </a:defRPr>
      </a:lvl1pPr>
      <a:lvl2pPr marL="654364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2290" kern="1200">
          <a:solidFill>
            <a:schemeClr val="tx1"/>
          </a:solidFill>
          <a:latin typeface="+mn-lt"/>
          <a:ea typeface="+mn-ea"/>
          <a:cs typeface="+mn-cs"/>
        </a:defRPr>
      </a:lvl2pPr>
      <a:lvl3pPr marL="1090607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526851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4pPr>
      <a:lvl5pPr marL="1963094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5pPr>
      <a:lvl6pPr marL="2399337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6pPr>
      <a:lvl7pPr marL="2835580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7pPr>
      <a:lvl8pPr marL="3271823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8pPr>
      <a:lvl9pPr marL="3708065" indent="-218121" algn="l" defTabSz="872486" rtl="0" eaLnBrk="1" latinLnBrk="0" hangingPunct="1">
        <a:lnSpc>
          <a:spcPct val="90000"/>
        </a:lnSpc>
        <a:spcBef>
          <a:spcPts val="477"/>
        </a:spcBef>
        <a:buFont typeface="Arial" panose="020B0604020202020204" pitchFamily="34" charset="0"/>
        <a:buChar char="•"/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1pPr>
      <a:lvl2pPr marL="436243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2pPr>
      <a:lvl3pPr marL="872486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3pPr>
      <a:lvl4pPr marL="1308730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4pPr>
      <a:lvl5pPr marL="1744973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5pPr>
      <a:lvl6pPr marL="2181215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6pPr>
      <a:lvl7pPr marL="2617458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7pPr>
      <a:lvl8pPr marL="3053701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8pPr>
      <a:lvl9pPr marL="3489944" algn="l" defTabSz="872486" rtl="0" eaLnBrk="1" latinLnBrk="0" hangingPunct="1">
        <a:defRPr kumimoji="1" sz="17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図プレースホルダー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図プレースホルダー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図プレースホルダー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図プレースホルダー 7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図プレースホルダー 8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0" name="図プレースホルダー 9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1" name="図プレースホルダー 10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2" name="図プレースホルダー 1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図プレースホルダー 12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4" name="図プレースホルダー 13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5" name="図プレースホルダー 1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6" name="図プレースホルダー 15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7" name="図プレースホルダー 16"/>
          <p:cNvSpPr>
            <a:spLocks noGrp="1"/>
          </p:cNvSpPr>
          <p:nvPr>
            <p:ph type="pic" sz="quarter" idx="25"/>
          </p:nvPr>
        </p:nvSpPr>
        <p:spPr/>
      </p:sp>
    </p:spTree>
    <p:extLst>
      <p:ext uri="{BB962C8B-B14F-4D97-AF65-F5344CB8AC3E}">
        <p14:creationId xmlns:p14="http://schemas.microsoft.com/office/powerpoint/2010/main" val="30468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年賀.pptx" id="{547BAA55-792F-455E-B284-CDFD2C1A6ADE}" vid="{9F734BED-2B93-474C-8BFA-814993AB22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年賀</Template>
  <TotalTime>2</TotalTime>
  <Words>0</Words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2018-12-20T02:20:38Z</cp:lastPrinted>
  <dcterms:created xsi:type="dcterms:W3CDTF">2019-01-08T09:43:34Z</dcterms:created>
  <dcterms:modified xsi:type="dcterms:W3CDTF">2019-01-08T09:45:57Z</dcterms:modified>
</cp:coreProperties>
</file>